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13" r:id="rId2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83B9D-C560-4797-9696-11F3C8F3769F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58028-0886-4EBB-8830-79921EFC3F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PN%20-%20PO%20Leaflet%20Updated%20as%20on%2025-04-2018.pdf" TargetMode="External"/><Relationship Id="rId3" Type="http://schemas.openxmlformats.org/officeDocument/2006/relationships/hyperlink" Target="../Booklet%20&amp;%20Leaflet%20Updated%20as%20on%2025-04-2018/NP/NP%20-%20PO%20Booklet%20Updated%20as%20on%2025-04-2018.pdf" TargetMode="External"/><Relationship Id="rId7" Type="http://schemas.openxmlformats.org/officeDocument/2006/relationships/hyperlink" Target="../Booklet%20&amp;%20Leaflet%20Updated%20as%20on%2025-04-2018/NP/NP%20-%20PO%20Leaflet%20updated%20as%20on%2025-04-2018.pdf" TargetMode="External"/><Relationship Id="rId2" Type="http://schemas.openxmlformats.org/officeDocument/2006/relationships/hyperlink" Target="NP%20-%20PO%20Booklet%20Updated%20as%20on%2025-04-20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NP%20-%20PO%20Leaflet%20updated%20as%20on%2025-04-2018.pdf" TargetMode="External"/><Relationship Id="rId5" Type="http://schemas.openxmlformats.org/officeDocument/2006/relationships/hyperlink" Target="../Booklet%20&amp;%20Leaflet%20Updated%20as%20on%2025-04-2018/PAN/PN%20-%20PO%20Booklet%20Updated%20as%20on%2025-04-2018.pdf" TargetMode="External"/><Relationship Id="rId10" Type="http://schemas.openxmlformats.org/officeDocument/2006/relationships/hyperlink" Target="PN%20-%20Panch%20Leaflet%20updated%20as%20on%2025-04-2018.pdf" TargetMode="External"/><Relationship Id="rId4" Type="http://schemas.openxmlformats.org/officeDocument/2006/relationships/hyperlink" Target="PN%20-%20PO%20Booklet%20Updated%20as%20on%2025-04-2018.pdf" TargetMode="External"/><Relationship Id="rId9" Type="http://schemas.openxmlformats.org/officeDocument/2006/relationships/hyperlink" Target="PN%20-%20Panch%20Booklet%20updated%20as%20on%2025-04-2018.pd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72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uxjikfydk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cqdysV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yhQysV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twu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2018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pic>
        <p:nvPicPr>
          <p:cNvPr id="2051" name="Picture 6" descr="logo Latest2 copy.jpg"/>
          <p:cNvPicPr>
            <a:picLocks noChangeAspect="1"/>
          </p:cNvPicPr>
          <p:nvPr/>
        </p:nvPicPr>
        <p:blipFill>
          <a:blip r:embed="rId2"/>
          <a:srcRect l="2779" t="5122" b="18027"/>
          <a:stretch>
            <a:fillRect/>
          </a:stretch>
        </p:blipFill>
        <p:spPr bwMode="auto">
          <a:xfrm>
            <a:off x="3429000" y="838200"/>
            <a:ext cx="266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71700" y="2057400"/>
            <a:ext cx="4800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-514350" algn="l"/>
              </a:tabLst>
              <a:defRPr/>
            </a:pP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lang="en-US" sz="1050" dirty="0" smtClean="0">
              <a:latin typeface="Arial" pitchFamily="34" charset="0"/>
              <a:cs typeface="Arial" pitchFamily="34" charset="0"/>
            </a:endParaRPr>
          </a:p>
          <a:p>
            <a:pPr algn="ctr" eaLnBrk="0" hangingPunct="0">
              <a:tabLst>
                <a:tab pos="-514350" algn="l"/>
              </a:tabLst>
              <a:defRPr/>
            </a:pP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105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err="1" smtClean="0">
                <a:latin typeface="DevLys 010" pitchFamily="2" charset="0"/>
              </a:rPr>
              <a:t>ihBklhu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fofHké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izi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ifjf'k"V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lesfdr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ÞcqdysVß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ÞyhQysVß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ifjofrZr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cqdysV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91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ÞcqdysVß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mu </a:t>
            </a:r>
            <a:r>
              <a:rPr lang="en-US" sz="4000" dirty="0" err="1" smtClean="0">
                <a:latin typeface="DevLys 010" pitchFamily="2" charset="0"/>
              </a:rPr>
              <a:t>iz:Ik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izi</a:t>
            </a:r>
            <a:r>
              <a:rPr lang="en-US" sz="4000" dirty="0" smtClean="0">
                <a:latin typeface="DevLys 010" pitchFamily="2" charset="0"/>
              </a:rPr>
              <a:t>=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ifjf'k"V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lekfo"V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tks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ihBklhu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Hkjs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lekfIr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mijkar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fjVfuZax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djk;s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tkrs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gSa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lekfIr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Ik'pkr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cqdysV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QkbZy&amp;QksYMj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lcls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Åij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yxk;k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tk;sxk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YkhQysV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ÞyhQysVß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eq</a:t>
            </a:r>
            <a:r>
              <a:rPr lang="en-US" sz="4000" dirty="0" smtClean="0">
                <a:latin typeface="DevLys 010" pitchFamily="2" charset="0"/>
              </a:rPr>
              <a:t>[; :</a:t>
            </a:r>
            <a:r>
              <a:rPr lang="en-US" sz="4000" dirty="0" err="1" smtClean="0">
                <a:latin typeface="DevLys 010" pitchFamily="2" charset="0"/>
              </a:rPr>
              <a:t>i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mu </a:t>
            </a:r>
            <a:r>
              <a:rPr lang="en-US" sz="4000" dirty="0" err="1" smtClean="0">
                <a:latin typeface="DevLys 010" pitchFamily="2" charset="0"/>
              </a:rPr>
              <a:t>iz:Ik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izi</a:t>
            </a:r>
            <a:r>
              <a:rPr lang="en-US" sz="4000" dirty="0" smtClean="0">
                <a:latin typeface="DevLys 010" pitchFamily="2" charset="0"/>
              </a:rPr>
              <a:t>=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ifjf'k"V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lekfo"V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tks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ihBklhu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mi;ksx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ykus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tkrs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gSa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blh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ÞyhQysVß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Þeri</a:t>
            </a:r>
            <a:r>
              <a:rPr lang="en-US" sz="4000" dirty="0" smtClean="0">
                <a:latin typeface="DevLys 010" pitchFamily="2" charset="0"/>
              </a:rPr>
              <a:t>= </a:t>
            </a:r>
            <a:r>
              <a:rPr lang="en-US" sz="4000" dirty="0" err="1" smtClean="0">
                <a:latin typeface="DevLys 010" pitchFamily="2" charset="0"/>
              </a:rPr>
              <a:t>ys</a:t>
            </a:r>
            <a:r>
              <a:rPr lang="en-US" sz="4000" dirty="0" smtClean="0">
                <a:latin typeface="DevLys 010" pitchFamily="2" charset="0"/>
              </a:rPr>
              <a:t>[</a:t>
            </a:r>
            <a:r>
              <a:rPr lang="en-US" sz="4000" dirty="0" err="1" smtClean="0">
                <a:latin typeface="DevLys 010" pitchFamily="2" charset="0"/>
              </a:rPr>
              <a:t>kkß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Hkh</a:t>
            </a:r>
            <a:r>
              <a:rPr lang="en-US" sz="4000" dirty="0" smtClean="0">
                <a:latin typeface="DevLys 010" pitchFamily="2" charset="0"/>
              </a:rPr>
              <a:t> '</a:t>
            </a:r>
            <a:r>
              <a:rPr lang="en-US" sz="4000" dirty="0" err="1" smtClean="0">
                <a:latin typeface="DevLys 010" pitchFamily="2" charset="0"/>
              </a:rPr>
              <a:t>kkfey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eri</a:t>
            </a:r>
            <a:r>
              <a:rPr lang="en-US" sz="4000" dirty="0" smtClean="0">
                <a:latin typeface="DevLys 010" pitchFamily="2" charset="0"/>
              </a:rPr>
              <a:t>= </a:t>
            </a:r>
            <a:r>
              <a:rPr lang="en-US" sz="4000" dirty="0" err="1" smtClean="0">
                <a:latin typeface="DevLys 010" pitchFamily="2" charset="0"/>
              </a:rPr>
              <a:t>ys</a:t>
            </a:r>
            <a:r>
              <a:rPr lang="en-US" sz="4000" dirty="0" smtClean="0">
                <a:latin typeface="DevLys 010" pitchFamily="2" charset="0"/>
              </a:rPr>
              <a:t>[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izfr;k</a:t>
            </a:r>
            <a:r>
              <a:rPr lang="en-US" sz="4000" dirty="0" smtClean="0">
                <a:latin typeface="DevLys 010" pitchFamily="2" charset="0"/>
              </a:rPr>
              <a:t>¡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dkfeZdksa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forfjr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tkrh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,d </a:t>
            </a:r>
            <a:r>
              <a:rPr lang="en-US" sz="4000" dirty="0" err="1" smtClean="0">
                <a:latin typeface="DevLys 010" pitchFamily="2" charset="0"/>
              </a:rPr>
              <a:t>izfr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lhycan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fjVfuZax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tek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tkrh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egRoiw.kZ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cqdysV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yhQysV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fof'k"V</a:t>
            </a:r>
            <a:r>
              <a:rPr lang="en-US" sz="4000" dirty="0" smtClean="0">
                <a:latin typeface="DevLys 010" pitchFamily="2" charset="0"/>
              </a:rPr>
              <a:t> :</a:t>
            </a:r>
            <a:r>
              <a:rPr lang="en-US" sz="4000" dirty="0" err="1" smtClean="0">
                <a:latin typeface="DevLys 010" pitchFamily="2" charset="0"/>
              </a:rPr>
              <a:t>i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Øekafdr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fdl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uEcj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cqdysV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yhQysV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mi;ksx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bldk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O;ofLFkr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fglkc</a:t>
            </a:r>
            <a:r>
              <a:rPr lang="en-US" sz="4000" dirty="0" smtClean="0">
                <a:latin typeface="DevLys 010" pitchFamily="2" charset="0"/>
              </a:rPr>
              <a:t> j[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cqdysV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yhQysV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ckjs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ihBklhu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xgu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nkSjku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vfuok;Z</a:t>
            </a:r>
            <a:r>
              <a:rPr lang="en-US" sz="4000" dirty="0" smtClean="0">
                <a:latin typeface="DevLys 010" pitchFamily="2" charset="0"/>
              </a:rPr>
              <a:t> :</a:t>
            </a:r>
            <a:r>
              <a:rPr lang="en-US" sz="4000" dirty="0" err="1" smtClean="0">
                <a:latin typeface="DevLys 010" pitchFamily="2" charset="0"/>
              </a:rPr>
              <a:t>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cqdysV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yhQysV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voyksdu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fy;s</a:t>
            </a:r>
            <a:r>
              <a:rPr lang="en-US" sz="4000" dirty="0" smtClean="0">
                <a:latin typeface="DevLys 010" pitchFamily="2" charset="0"/>
              </a:rPr>
              <a:t> j[</a:t>
            </a:r>
            <a:r>
              <a:rPr lang="en-US" sz="4000" dirty="0" err="1" smtClean="0">
                <a:latin typeface="DevLys 010" pitchFamily="2" charset="0"/>
              </a:rPr>
              <a:t>kh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cqdysV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yhQysV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izR;sd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i`"B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ppkZ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cqdysV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vkSj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yhQysV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ds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izdkj</a:t>
            </a:r>
            <a:endParaRPr lang="en-US" sz="5400" b="1" dirty="0">
              <a:latin typeface="DevLys 010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96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5600"/>
                <a:gridCol w="533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&amp; </a:t>
                      </a:r>
                    </a:p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ihBklhu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cqdysV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yhQysV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eas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&amp; </a:t>
                      </a:r>
                    </a:p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ihBklhu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cqdysV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yhQysV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lHkh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vke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mi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   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fy;s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 ;fn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dsoy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mipquko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gksxk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bldk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ughaa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fd;k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tk;sxk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iap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mipquko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cqdysV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yhQysV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;fn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dsoy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Þiapß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mipquko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gksxk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rc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gh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bldk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fd;k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tk;sxk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uxjikfydk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cqdysV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066800"/>
            <a:ext cx="82296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5138" marR="0" lvl="0" indent="-4651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1-	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ihBklhu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ny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dk;Z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lqfo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n`f"Vxr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j[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krs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gq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dsUnz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ij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rS;kj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fd;s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tkus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okys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nLrkost+ksa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¼iz:Ik]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izi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,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ifjf'k"V</a:t>
            </a:r>
            <a:r>
              <a:rPr lang="en-US" altLang="zh-CN" sz="36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½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lesfdr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djrs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gq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, ;g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cqdysV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rS;kj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xbZ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cqdysV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tkudkjh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iwfrZ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djus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Ik'pkr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vc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mDr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iz:Ik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izi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,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ifjf'k"V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i`Fkd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rS;kj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djus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vko';drk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jgsxh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465138" marR="0" lvl="0" indent="-4651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zh-CN" sz="3600" dirty="0" smtClean="0">
                <a:latin typeface="DevLys 010" pitchFamily="2" charset="0"/>
                <a:cs typeface="Times New Roman" pitchFamily="18" charset="0"/>
              </a:rPr>
              <a:t>2-	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cqdysV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iwoZ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izpfyr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fuEufyf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kr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nLrkost+ksa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¼iz:Ik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izi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,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ifjf'k"</a:t>
            </a:r>
            <a:r>
              <a:rPr lang="en-US" altLang="zh-CN" sz="36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V½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;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qfDr;qDrdj.k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lekfo"V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fd;k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x;k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en-US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uxjikfydk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cqdysV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1371600"/>
            <a:ext cx="8153400" cy="53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altLang="zh-CN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vH;k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kumimoji="0" lang="en-US" altLang="zh-CN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ksfir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erksa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altLang="zh-CN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lwph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¼iz:Ik&amp;15½-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;k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f'kfFkykax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ernkrk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lkFkh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}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kjk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?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kks"k.kki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¼iz:Ik&amp;16½-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fufonÙk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eri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ksa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lwph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¼iz:Ik&amp;17½-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mi;ksx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yk;s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x;s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isijlhy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fjdkMZ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ihBklhu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?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kks"k.kk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,¡-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izkjEHk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vUr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¼ifjf'k"V&amp;15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18½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LFkxu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lwpuk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¼ifjf'k"V&amp;20½-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LVs'ku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vkWfQlj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iqfyl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Hksts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tkus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okyh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f'kdk;r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¼ifjf'k"V&amp;21½-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ernkrk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}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kjk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mldh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vk;q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lEca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/k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?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kks"k.kk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fy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28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iz:Ik</a:t>
            </a:r>
            <a:r>
              <a:rPr lang="en-US" altLang="zh-CN" sz="28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¼ifjf'k"V&amp;22½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uxjikfydk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cqdysV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1495485"/>
            <a:ext cx="815340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vfHkfyf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kr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erksa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ys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ikorh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¼ifjf'k"V&amp;24½-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fn[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kkoVh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¼ekWdiksy½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izek.ki= ¼ifjf'k"V&amp;25½-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ihBklhu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}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kjk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lsDVj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kdkjh@fjVfuZax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lkSaik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tkus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okyk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izfrosnu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¼ifjf'k"V&amp;26½-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ihBklhu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Mk;jh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¼ifjf'k"V&amp;27½-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foftV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khV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ernkrk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}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kjk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vk;q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lEca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/k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?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kks"k.kk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nsus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;k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nsus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badkj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djus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okyksa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lwph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pqukSrh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fn;s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x;s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eri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jlhn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uxjikfydk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cqdysV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914400"/>
            <a:ext cx="8153400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algn="just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err="1" smtClean="0">
                <a:latin typeface="DevLys 010" pitchFamily="2" charset="0"/>
              </a:rPr>
              <a:t>fufonÙk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eri</a:t>
            </a:r>
            <a:r>
              <a:rPr lang="en-US" sz="2600" dirty="0" smtClean="0">
                <a:latin typeface="DevLys 010" pitchFamily="2" charset="0"/>
              </a:rPr>
              <a:t>= dh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;fn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fujad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rks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</a:t>
            </a:r>
            <a:r>
              <a:rPr lang="en-US" sz="2600" dirty="0" smtClean="0">
                <a:latin typeface="DevLys 010" pitchFamily="2" charset="0"/>
              </a:rPr>
              <a:t>=d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fujad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ntZ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mls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cqdysV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yxk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jgus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nsa</a:t>
            </a:r>
            <a:r>
              <a:rPr lang="en-US" sz="2600" dirty="0" smtClean="0">
                <a:latin typeface="DevLys 010" pitchFamily="2" charset="0"/>
              </a:rPr>
              <a:t>- ;fn </a:t>
            </a:r>
            <a:r>
              <a:rPr lang="en-US" sz="2600" dirty="0" err="1" smtClean="0">
                <a:latin typeface="DevLys 010" pitchFamily="2" charset="0"/>
              </a:rPr>
              <a:t>fufonÙk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eri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Þ1ß ;k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</a:t>
            </a:r>
            <a:r>
              <a:rPr lang="en-US" sz="2600" dirty="0" smtClean="0">
                <a:latin typeface="DevLys 010" pitchFamily="2" charset="0"/>
              </a:rPr>
              <a:t>=d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Ldsy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iwoZd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dkVas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vkSj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fufonÙk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eri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fyQkQs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lkFk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lhycan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nsa</a:t>
            </a:r>
            <a:r>
              <a:rPr lang="en-US" sz="2600" dirty="0" smtClean="0">
                <a:latin typeface="DevLys 010" pitchFamily="2" charset="0"/>
              </a:rPr>
              <a:t>- ;</a:t>
            </a:r>
            <a:r>
              <a:rPr lang="en-US" sz="2600" dirty="0" err="1" smtClean="0">
                <a:latin typeface="DevLys 010" pitchFamily="2" charset="0"/>
              </a:rPr>
              <a:t>gk</a:t>
            </a:r>
            <a:r>
              <a:rPr lang="en-US" sz="2600" dirty="0" smtClean="0">
                <a:latin typeface="DevLys 010" pitchFamily="2" charset="0"/>
              </a:rPr>
              <a:t>¡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cqdysV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i`"B</a:t>
            </a:r>
            <a:r>
              <a:rPr lang="en-US" sz="2600" dirty="0" smtClean="0">
                <a:latin typeface="DevLys 010" pitchFamily="2" charset="0"/>
              </a:rPr>
              <a:t> la[;k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ifjorZu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lEHkkfor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- </a:t>
            </a:r>
            <a:r>
              <a:rPr lang="en-US" sz="2600" dirty="0" err="1" smtClean="0">
                <a:latin typeface="DevLys 010" pitchFamily="2" charset="0"/>
              </a:rPr>
              <a:t>vr</a:t>
            </a:r>
            <a:r>
              <a:rPr lang="en-US" sz="2600" dirty="0" smtClean="0">
                <a:latin typeface="DevLys 010" pitchFamily="2" charset="0"/>
              </a:rPr>
              <a:t>%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/;</a:t>
            </a:r>
            <a:r>
              <a:rPr lang="en-US" sz="2600" dirty="0" err="1" smtClean="0">
                <a:latin typeface="DevLys 010" pitchFamily="2" charset="0"/>
              </a:rPr>
              <a:t>ku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kdj</a:t>
            </a:r>
            <a:r>
              <a:rPr lang="en-US" sz="2600" dirty="0" smtClean="0">
                <a:latin typeface="DevLys 010" pitchFamily="2" charset="0"/>
              </a:rPr>
              <a:t> izek.ki=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i`"B</a:t>
            </a:r>
            <a:r>
              <a:rPr lang="en-US" sz="2600" dirty="0" smtClean="0">
                <a:latin typeface="DevLys 010" pitchFamily="2" charset="0"/>
              </a:rPr>
              <a:t> la[;k </a:t>
            </a:r>
            <a:r>
              <a:rPr lang="en-US" sz="2600" dirty="0" err="1" smtClean="0">
                <a:latin typeface="DevLys 010" pitchFamily="2" charset="0"/>
              </a:rPr>
              <a:t>lko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ntZ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tk;s</a:t>
            </a:r>
            <a:r>
              <a:rPr lang="en-US" sz="2600" dirty="0" smtClean="0">
                <a:latin typeface="DevLys 010" pitchFamily="2" charset="0"/>
              </a:rPr>
              <a:t>-</a:t>
            </a:r>
          </a:p>
          <a:p>
            <a:pPr marL="514350" lvl="0" indent="-514350" algn="just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600" dirty="0" err="1" smtClean="0">
                <a:latin typeface="DevLys 010" pitchFamily="2" charset="0"/>
              </a:rPr>
              <a:t>mi;ksx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vH;k</a:t>
            </a:r>
            <a:r>
              <a:rPr lang="en-US" sz="2600" dirty="0" smtClean="0">
                <a:latin typeface="DevLys 010" pitchFamily="2" charset="0"/>
              </a:rPr>
              <a:t>{</a:t>
            </a:r>
            <a:r>
              <a:rPr lang="en-US" sz="2600" dirty="0" err="1" smtClean="0">
                <a:latin typeface="DevLys 010" pitchFamily="2" charset="0"/>
              </a:rPr>
              <a:t>ksi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tek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xbZ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jkf'k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jlhn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ernku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LFkxu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lwpuk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Fkkuk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izHkkjh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Hksts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okyh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f'kdk;r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ewy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cqdysV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Ldsy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iwoZd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vyx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djsa</a:t>
            </a:r>
            <a:r>
              <a:rPr lang="en-US" sz="2600" dirty="0" smtClean="0">
                <a:latin typeface="DevLys 010" pitchFamily="2" charset="0"/>
              </a:rPr>
              <a:t>- ;g /;</a:t>
            </a:r>
            <a:r>
              <a:rPr lang="en-US" sz="2600" dirty="0" err="1" smtClean="0">
                <a:latin typeface="DevLys 010" pitchFamily="2" charset="0"/>
              </a:rPr>
              <a:t>ku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dkcZu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isij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dk;kZy;hu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rS;kj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tk;s</a:t>
            </a:r>
            <a:r>
              <a:rPr lang="en-US" sz="2600" dirty="0" smtClean="0">
                <a:latin typeface="DevLys 010" pitchFamily="2" charset="0"/>
              </a:rPr>
              <a:t>- ;fn </a:t>
            </a:r>
            <a:r>
              <a:rPr lang="en-US" sz="2600" dirty="0" err="1" smtClean="0">
                <a:latin typeface="DevLys 010" pitchFamily="2" charset="0"/>
              </a:rPr>
              <a:t>dkcZu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isij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miyC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ugha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ewy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gwcgw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dk;kZy;hu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rS;kj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lqfuf'pr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djsa</a:t>
            </a:r>
            <a:r>
              <a:rPr lang="en-US" sz="2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uxjikfydk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cqdysV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914400"/>
            <a:ext cx="81534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ekWdiksy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e'khu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eksgjcan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Ik'pkr</a:t>
            </a:r>
            <a:r>
              <a:rPr lang="en-US" sz="2800" dirty="0" smtClean="0">
                <a:latin typeface="DevLys 010" pitchFamily="2" charset="0"/>
              </a:rPr>
              <a:t> dh ?</a:t>
            </a:r>
            <a:r>
              <a:rPr lang="en-US" sz="2800" dirty="0" err="1" smtClean="0">
                <a:latin typeface="DevLys 010" pitchFamily="2" charset="0"/>
              </a:rPr>
              <a:t>kks"k.kk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vfHkfyf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ikorh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mifLFkr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gksaxs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lqj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n`f"V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dHkh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gkFkksa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lkSais</a:t>
            </a:r>
            <a:r>
              <a:rPr lang="en-US" sz="2800" dirty="0" smtClean="0">
                <a:latin typeface="DevLys 010" pitchFamily="2" charset="0"/>
              </a:rPr>
              <a:t>- ;g </a:t>
            </a:r>
            <a:r>
              <a:rPr lang="en-US" sz="2800" dirty="0" err="1" smtClean="0">
                <a:latin typeface="DevLys 010" pitchFamily="2" charset="0"/>
              </a:rPr>
              <a:t>mfpr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,d ,d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cqykdj</a:t>
            </a:r>
            <a:r>
              <a:rPr lang="en-US" sz="2800" dirty="0" smtClean="0">
                <a:latin typeface="DevLys 010" pitchFamily="2" charset="0"/>
              </a:rPr>
              <a:t> le{k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r>
              <a:rPr lang="en-US" sz="2800" dirty="0" smtClean="0">
                <a:latin typeface="DevLys 010" pitchFamily="2" charset="0"/>
              </a:rPr>
              <a:t>- ;fn </a:t>
            </a:r>
            <a:r>
              <a:rPr lang="en-US" sz="2800" dirty="0" err="1" smtClean="0">
                <a:latin typeface="DevLys 010" pitchFamily="2" charset="0"/>
              </a:rPr>
              <a:t>dksbZ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mifLFkr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ckotwn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ÞgLrk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badkjß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vius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nsa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izR;sd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i`"B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fu/</a:t>
            </a:r>
            <a:r>
              <a:rPr lang="en-US" sz="2800" dirty="0" err="1" smtClean="0">
                <a:latin typeface="DevLys 010" pitchFamily="2" charset="0"/>
              </a:rPr>
              <a:t>kkZfjr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n'kkZus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lqfHkUud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fpUg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jcj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LVSEi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yxkuk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lqfuf'pr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blh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izR;sd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i`"B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fu/</a:t>
            </a:r>
            <a:r>
              <a:rPr lang="en-US" sz="2800" dirty="0" err="1" smtClean="0">
                <a:latin typeface="DevLys 010" pitchFamily="2" charset="0"/>
              </a:rPr>
              <a:t>kkZfjr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lqfuf'pr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uxjikfydk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yhQysV</a:t>
            </a:r>
            <a:endParaRPr lang="en-US" sz="48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990600"/>
          <a:ext cx="8229600" cy="5547360"/>
        </p:xfrm>
        <a:graphic>
          <a:graphicData uri="http://schemas.openxmlformats.org/drawingml/2006/table">
            <a:tbl>
              <a:tblPr/>
              <a:tblGrid>
                <a:gridCol w="920415"/>
                <a:gridCol w="5955632"/>
                <a:gridCol w="1353553"/>
              </a:tblGrid>
              <a:tr h="36336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yhQysV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miyC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lkexzh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fooj.k</a:t>
                      </a:r>
                      <a:endParaRPr lang="en-US" sz="2800" dirty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la[;k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1-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ernku dsUnz ls 100 ehVj dh nwjh dk fpUg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4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2-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izos'k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lwpuki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=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3-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fuxZe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lwpuki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=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4-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psrkouh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lwpuki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=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5-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dsUnz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{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ks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=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lEca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/k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esa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lwpuki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= 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6-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ihBklhu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vf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kdkjh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7-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vf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kdkjh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Øekad&amp;1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8-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vf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kdkjh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9-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vfHkdrkZ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10-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eksckbZy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Qksu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oftZr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lwpuki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=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7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11-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egkikSj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] v/;{k ,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oa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ik"kZn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~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,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izdks"B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ij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cSysV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;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wfuV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n'kkZus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,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lkbZucksMZ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1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ux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izR;sd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12-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vfHkfyf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[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kr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erksa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ys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[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kk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iz:Ik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20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ux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914400" y="1447800"/>
            <a:ext cx="75438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5138" marR="0" lvl="0" indent="-4651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1-	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ihBklhu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vf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kdkjh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,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ny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dk;Z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lqfo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n`f"Vxr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j[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krs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gq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ernku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dsUnz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ij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rS;kj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fd;s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tkus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okys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nLrkost+ksa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¼iz:Ik]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izi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,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ifjf'k"V½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lesfdr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djrs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gq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, ;g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cqdysV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rS;kj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xbZ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cqdysV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tkudkjh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iwfrZ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djus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Ik'pkr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vc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mDr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iz:Ik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]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izi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,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ifjf'k"V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i`Fkd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ls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rS;kj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djus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dh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vko';drk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ugha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jgsxh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 </a:t>
            </a:r>
          </a:p>
          <a:p>
            <a:pPr marL="465138" marR="0" lvl="0" indent="-4651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2-	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cqdysV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iwoZ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izpfyr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fuEufyf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kr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nLrkost+ksa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¼iz:Ik]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izi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= ,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oa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ifjf'k"V½ 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dks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'</a:t>
            </a:r>
            <a:r>
              <a:rPr lang="en-US" altLang="zh-CN" sz="3200" dirty="0" err="1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kkfey</a:t>
            </a:r>
            <a:r>
              <a:rPr lang="en-US" altLang="zh-CN" sz="3200" dirty="0" smtClean="0"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fd;k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x;k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gS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en-US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57200" y="1143000"/>
            <a:ext cx="8229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vH;k</a:t>
            </a:r>
            <a:r>
              <a:rPr lang="en-US" sz="3200" dirty="0" smtClean="0">
                <a:latin typeface="DevLys 010" pitchFamily="2" charset="0"/>
              </a:rPr>
              <a:t>{</a:t>
            </a:r>
            <a:r>
              <a:rPr lang="en-US" sz="3200" dirty="0" err="1" smtClean="0">
                <a:latin typeface="DevLys 010" pitchFamily="2" charset="0"/>
              </a:rPr>
              <a:t>ksfir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erksa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¼iz:Ik&amp;12½-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va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ks</a:t>
            </a:r>
            <a:r>
              <a:rPr lang="en-US" sz="3200" dirty="0" smtClean="0">
                <a:latin typeface="DevLys 010" pitchFamily="2" charset="0"/>
              </a:rPr>
              <a:t> ;k </a:t>
            </a:r>
            <a:r>
              <a:rPr lang="en-US" sz="3200" dirty="0" err="1" smtClean="0">
                <a:latin typeface="DevLys 010" pitchFamily="2" charset="0"/>
              </a:rPr>
              <a:t>f'kfFkykax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lkFkh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</a:t>
            </a:r>
            <a:r>
              <a:rPr lang="en-US" sz="3200" dirty="0" smtClean="0">
                <a:latin typeface="DevLys 010" pitchFamily="2" charset="0"/>
              </a:rPr>
              <a:t> ?</a:t>
            </a:r>
            <a:r>
              <a:rPr lang="en-US" sz="3200" dirty="0" err="1" smtClean="0">
                <a:latin typeface="DevLys 010" pitchFamily="2" charset="0"/>
              </a:rPr>
              <a:t>kks"k.kki</a:t>
            </a:r>
            <a:r>
              <a:rPr lang="en-US" sz="3200" dirty="0" smtClean="0">
                <a:latin typeface="DevLys 010" pitchFamily="2" charset="0"/>
              </a:rPr>
              <a:t>= ¼iz:Ik&amp;13Þdß½-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va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rFkk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f'kfFkykax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ernkrkvksa</a:t>
            </a:r>
            <a:r>
              <a:rPr lang="en-US" sz="3200" dirty="0" smtClean="0">
                <a:latin typeface="DevLys 010" pitchFamily="2" charset="0"/>
              </a:rPr>
              <a:t> dh lwph¼iz:Ik&amp;13Þ[kß½-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fufonÙk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eri</a:t>
            </a:r>
            <a:r>
              <a:rPr lang="en-US" sz="3200" dirty="0" smtClean="0">
                <a:latin typeface="DevLys 010" pitchFamily="2" charset="0"/>
              </a:rPr>
              <a:t>=</a:t>
            </a:r>
            <a:r>
              <a:rPr lang="en-US" sz="3200" dirty="0" err="1" smtClean="0">
                <a:latin typeface="DevLys 010" pitchFamily="2" charset="0"/>
              </a:rPr>
              <a:t>ksa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¼iz:Ik&amp;14½-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mi;ksx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yk;s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isijlhy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fjdkMZ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ihBklhu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dh ?</a:t>
            </a:r>
            <a:r>
              <a:rPr lang="en-US" sz="3200" dirty="0" err="1" smtClean="0">
                <a:latin typeface="DevLys 010" pitchFamily="2" charset="0"/>
              </a:rPr>
              <a:t>kks"k.kk</a:t>
            </a:r>
            <a:r>
              <a:rPr lang="en-US" sz="3200" dirty="0" smtClean="0">
                <a:latin typeface="DevLys 010" pitchFamily="2" charset="0"/>
              </a:rPr>
              <a:t>,¡- </a:t>
            </a:r>
            <a:r>
              <a:rPr lang="en-US" sz="3200" dirty="0" err="1" smtClean="0">
                <a:latin typeface="DevLys 010" pitchFamily="2" charset="0"/>
              </a:rPr>
              <a:t>ernku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izkjEHk</a:t>
            </a:r>
            <a:r>
              <a:rPr lang="en-US" sz="3200" dirty="0" smtClean="0">
                <a:latin typeface="DevLys 010" pitchFamily="2" charset="0"/>
              </a:rPr>
              <a:t>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¼ifjf'k"V&amp;4½-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DevLys 010" pitchFamily="2" charset="0"/>
              </a:rPr>
              <a:t>ernku@erx.kuk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LFkxu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lwpuk</a:t>
            </a:r>
            <a:r>
              <a:rPr lang="en-US" sz="3200" dirty="0" smtClean="0">
                <a:latin typeface="DevLys 010" pitchFamily="2" charset="0"/>
              </a:rPr>
              <a:t> ¼ifjf'k"V&amp;8½-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57200" y="1143000"/>
            <a:ext cx="8229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Fkkuk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izHkkjh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iqfyl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Hksts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okyh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f'kdk;r</a:t>
            </a:r>
            <a:r>
              <a:rPr lang="en-US" sz="3200" dirty="0" smtClean="0">
                <a:latin typeface="DevLys 010" pitchFamily="2" charset="0"/>
              </a:rPr>
              <a:t> ¼ifjf'k"V&amp;7½-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vfHkfyf</a:t>
            </a:r>
            <a:r>
              <a:rPr lang="en-US" sz="3200" dirty="0" smtClean="0">
                <a:latin typeface="DevLys 010" pitchFamily="2" charset="0"/>
              </a:rPr>
              <a:t>[</a:t>
            </a:r>
            <a:r>
              <a:rPr lang="en-US" sz="3200" dirty="0" err="1" smtClean="0">
                <a:latin typeface="DevLys 010" pitchFamily="2" charset="0"/>
              </a:rPr>
              <a:t>kr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erksa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ys</a:t>
            </a:r>
            <a:r>
              <a:rPr lang="en-US" sz="3200" dirty="0" smtClean="0">
                <a:latin typeface="DevLys 010" pitchFamily="2" charset="0"/>
              </a:rPr>
              <a:t>[</a:t>
            </a:r>
            <a:r>
              <a:rPr lang="en-US" sz="3200" dirty="0" err="1" smtClean="0">
                <a:latin typeface="DevLys 010" pitchFamily="2" charset="0"/>
              </a:rPr>
              <a:t>kk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ikorh</a:t>
            </a:r>
            <a:r>
              <a:rPr lang="en-US" sz="3200" dirty="0" smtClean="0">
                <a:latin typeface="DevLys 010" pitchFamily="2" charset="0"/>
              </a:rPr>
              <a:t> ¼ifjf'k"V&amp;10½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DevLys 010" pitchFamily="2" charset="0"/>
              </a:rPr>
              <a:t>fn[</a:t>
            </a:r>
            <a:r>
              <a:rPr lang="en-US" sz="3200" dirty="0" err="1" smtClean="0">
                <a:latin typeface="DevLys 010" pitchFamily="2" charset="0"/>
              </a:rPr>
              <a:t>kkoVh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ernku</a:t>
            </a:r>
            <a:r>
              <a:rPr lang="en-US" sz="3200" dirty="0" smtClean="0">
                <a:latin typeface="DevLys 010" pitchFamily="2" charset="0"/>
              </a:rPr>
              <a:t> ¼ekWdiksy½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izek.ki=-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ihBklhu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lsDVj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kdkjh@fjVfuZax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lkSaik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okyk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izfrosnu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ihBklhu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Mk;jh</a:t>
            </a:r>
            <a:r>
              <a:rPr lang="en-US" sz="3200" dirty="0" smtClean="0">
                <a:latin typeface="DevLys 010" pitchFamily="2" charset="0"/>
              </a:rPr>
              <a:t> ¼ifjf'k"V&amp;3½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foftV</a:t>
            </a:r>
            <a:r>
              <a:rPr lang="en-US" sz="3200" dirty="0" smtClean="0">
                <a:latin typeface="DevLys 010" pitchFamily="2" charset="0"/>
              </a:rPr>
              <a:t> '</a:t>
            </a:r>
            <a:r>
              <a:rPr lang="en-US" sz="3200" dirty="0" err="1" smtClean="0">
                <a:latin typeface="DevLys 010" pitchFamily="2" charset="0"/>
              </a:rPr>
              <a:t>khV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347663" lvl="0" indent="-347663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</a:rPr>
              <a:t>pqukSrh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fn;s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eri</a:t>
            </a:r>
            <a:r>
              <a:rPr lang="en-US" sz="3200" dirty="0" smtClean="0">
                <a:latin typeface="DevLys 010" pitchFamily="2" charset="0"/>
              </a:rPr>
              <a:t>=</a:t>
            </a:r>
            <a:r>
              <a:rPr lang="en-US" sz="3200" dirty="0" err="1" smtClean="0">
                <a:latin typeface="DevLys 010" pitchFamily="2" charset="0"/>
              </a:rPr>
              <a:t>ksa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jlhn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cqd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57200" y="914400"/>
            <a:ext cx="8382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7663" lvl="0" indent="-347663" algn="just">
              <a:spcAft>
                <a:spcPts val="1200"/>
              </a:spcAft>
            </a:pPr>
            <a:r>
              <a:rPr lang="en-US" sz="2600" dirty="0" smtClean="0">
                <a:latin typeface="DevLys 010" pitchFamily="2" charset="0"/>
              </a:rPr>
              <a:t>3-	</a:t>
            </a:r>
            <a:r>
              <a:rPr lang="en-US" sz="2600" dirty="0" err="1" smtClean="0">
                <a:latin typeface="DevLys 010" pitchFamily="2" charset="0"/>
              </a:rPr>
              <a:t>fufonÙk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eri</a:t>
            </a:r>
            <a:r>
              <a:rPr lang="en-US" sz="2600" dirty="0" smtClean="0">
                <a:latin typeface="DevLys 010" pitchFamily="2" charset="0"/>
              </a:rPr>
              <a:t>= dh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;fn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fujad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rks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</a:t>
            </a:r>
            <a:r>
              <a:rPr lang="en-US" sz="2600" dirty="0" smtClean="0">
                <a:latin typeface="DevLys 010" pitchFamily="2" charset="0"/>
              </a:rPr>
              <a:t>=d Øekad&amp;24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fujad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ntZ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mls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cqdysV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yxk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jgus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nsa</a:t>
            </a:r>
            <a:r>
              <a:rPr lang="en-US" sz="2600" dirty="0" smtClean="0">
                <a:latin typeface="DevLys 010" pitchFamily="2" charset="0"/>
              </a:rPr>
              <a:t>- ;fn </a:t>
            </a:r>
            <a:r>
              <a:rPr lang="en-US" sz="2600" dirty="0" err="1" smtClean="0">
                <a:latin typeface="DevLys 010" pitchFamily="2" charset="0"/>
              </a:rPr>
              <a:t>fufonÙk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eri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Þ1ß ;k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</a:t>
            </a:r>
            <a:r>
              <a:rPr lang="en-US" sz="2600" dirty="0" smtClean="0">
                <a:latin typeface="DevLys 010" pitchFamily="2" charset="0"/>
              </a:rPr>
              <a:t>=d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Ldsy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iwoZd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dkVas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vkSj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fufonÙk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eri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fyQkQs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lkFk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lhycan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nsa</a:t>
            </a:r>
            <a:r>
              <a:rPr lang="en-US" sz="2600" dirty="0" smtClean="0">
                <a:latin typeface="DevLys 010" pitchFamily="2" charset="0"/>
              </a:rPr>
              <a:t>- ;</a:t>
            </a:r>
            <a:r>
              <a:rPr lang="en-US" sz="2600" dirty="0" err="1" smtClean="0">
                <a:latin typeface="DevLys 010" pitchFamily="2" charset="0"/>
              </a:rPr>
              <a:t>gk</a:t>
            </a:r>
            <a:r>
              <a:rPr lang="en-US" sz="2600" dirty="0" smtClean="0">
                <a:latin typeface="DevLys 010" pitchFamily="2" charset="0"/>
              </a:rPr>
              <a:t>¡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cqdysV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i`"B</a:t>
            </a:r>
            <a:r>
              <a:rPr lang="en-US" sz="2600" dirty="0" smtClean="0">
                <a:latin typeface="DevLys 010" pitchFamily="2" charset="0"/>
              </a:rPr>
              <a:t> la[;k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ifjorZu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lEHkkfor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- </a:t>
            </a:r>
            <a:r>
              <a:rPr lang="en-US" sz="2600" dirty="0" err="1" smtClean="0">
                <a:latin typeface="DevLys 010" pitchFamily="2" charset="0"/>
              </a:rPr>
              <a:t>vr</a:t>
            </a:r>
            <a:r>
              <a:rPr lang="en-US" sz="2600" dirty="0" smtClean="0">
                <a:latin typeface="DevLys 010" pitchFamily="2" charset="0"/>
              </a:rPr>
              <a:t>%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/;</a:t>
            </a:r>
            <a:r>
              <a:rPr lang="en-US" sz="2600" dirty="0" err="1" smtClean="0">
                <a:latin typeface="DevLys 010" pitchFamily="2" charset="0"/>
              </a:rPr>
              <a:t>ku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kdj</a:t>
            </a:r>
            <a:r>
              <a:rPr lang="en-US" sz="2600" dirty="0" smtClean="0">
                <a:latin typeface="DevLys 010" pitchFamily="2" charset="0"/>
              </a:rPr>
              <a:t> izek.ki=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i`"B</a:t>
            </a:r>
            <a:r>
              <a:rPr lang="en-US" sz="2600" dirty="0" smtClean="0">
                <a:latin typeface="DevLys 010" pitchFamily="2" charset="0"/>
              </a:rPr>
              <a:t> la[;k </a:t>
            </a:r>
            <a:r>
              <a:rPr lang="en-US" sz="2600" dirty="0" err="1" smtClean="0">
                <a:latin typeface="DevLys 010" pitchFamily="2" charset="0"/>
              </a:rPr>
              <a:t>lko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ntZ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tk;s</a:t>
            </a:r>
            <a:r>
              <a:rPr lang="en-US" sz="2600" dirty="0" smtClean="0">
                <a:latin typeface="DevLys 010" pitchFamily="2" charset="0"/>
              </a:rPr>
              <a:t>-</a:t>
            </a:r>
          </a:p>
          <a:p>
            <a:pPr marL="347663" lvl="0" indent="-347663" algn="just">
              <a:spcAft>
                <a:spcPts val="1200"/>
              </a:spcAft>
            </a:pPr>
            <a:r>
              <a:rPr lang="en-US" sz="2600" dirty="0" smtClean="0">
                <a:latin typeface="DevLys 010" pitchFamily="2" charset="0"/>
              </a:rPr>
              <a:t>4-	</a:t>
            </a:r>
            <a:r>
              <a:rPr lang="en-US" sz="2600" dirty="0" err="1" smtClean="0">
                <a:latin typeface="DevLys 010" pitchFamily="2" charset="0"/>
              </a:rPr>
              <a:t>mi;ksx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vH;k</a:t>
            </a:r>
            <a:r>
              <a:rPr lang="en-US" sz="2600" dirty="0" smtClean="0">
                <a:latin typeface="DevLys 010" pitchFamily="2" charset="0"/>
              </a:rPr>
              <a:t>{</a:t>
            </a:r>
            <a:r>
              <a:rPr lang="en-US" sz="2600" dirty="0" err="1" smtClean="0">
                <a:latin typeface="DevLys 010" pitchFamily="2" charset="0"/>
              </a:rPr>
              <a:t>ksi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tek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xbZ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jkf'k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jlhn</a:t>
            </a:r>
            <a:r>
              <a:rPr lang="en-US" sz="2600" dirty="0" smtClean="0">
                <a:latin typeface="DevLys 010" pitchFamily="2" charset="0"/>
              </a:rPr>
              <a:t>] ernku@erx.kuk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LFkxu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lwpuk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Fkkuk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izHkkjh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Hksts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okyh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f'kdk;r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ewy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cqdysV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Ldsy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iwoZd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vyx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djsa</a:t>
            </a:r>
            <a:r>
              <a:rPr lang="en-US" sz="2600" dirty="0" smtClean="0">
                <a:latin typeface="DevLys 010" pitchFamily="2" charset="0"/>
              </a:rPr>
              <a:t>- ;g /;</a:t>
            </a:r>
            <a:r>
              <a:rPr lang="en-US" sz="2600" dirty="0" err="1" smtClean="0">
                <a:latin typeface="DevLys 010" pitchFamily="2" charset="0"/>
              </a:rPr>
              <a:t>ku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dkcZu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isij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dk;kZy;hu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rS;kj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tk;s</a:t>
            </a:r>
            <a:r>
              <a:rPr lang="en-US" sz="2600" dirty="0" smtClean="0">
                <a:latin typeface="DevLys 010" pitchFamily="2" charset="0"/>
              </a:rPr>
              <a:t>- ;fn </a:t>
            </a:r>
            <a:r>
              <a:rPr lang="en-US" sz="2600" dirty="0" err="1" smtClean="0">
                <a:latin typeface="DevLys 010" pitchFamily="2" charset="0"/>
              </a:rPr>
              <a:t>dkcZu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isij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miyC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ugha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ewy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lgk;rk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gwcgw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dk;kZy;hu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rS;kj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lqfuf'pr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djsa</a:t>
            </a:r>
            <a:r>
              <a:rPr lang="en-US" sz="2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57200" y="1136332"/>
            <a:ext cx="83820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7663" lvl="0" indent="-347663" algn="just">
              <a:spcAft>
                <a:spcPts val="1200"/>
              </a:spcAft>
            </a:pPr>
            <a:r>
              <a:rPr lang="en-US" sz="2800" dirty="0" smtClean="0">
                <a:latin typeface="DevLys 010" pitchFamily="2" charset="0"/>
              </a:rPr>
              <a:t>5-	</a:t>
            </a:r>
            <a:r>
              <a:rPr lang="en-US" sz="2800" dirty="0" err="1" smtClean="0">
                <a:latin typeface="DevLys 010" pitchFamily="2" charset="0"/>
              </a:rPr>
              <a:t>ekWdiksy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e'khu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eksgjcan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Ik'pkr</a:t>
            </a:r>
            <a:r>
              <a:rPr lang="en-US" sz="2800" dirty="0" smtClean="0">
                <a:latin typeface="DevLys 010" pitchFamily="2" charset="0"/>
              </a:rPr>
              <a:t> dh ?</a:t>
            </a:r>
            <a:r>
              <a:rPr lang="en-US" sz="2800" dirty="0" err="1" smtClean="0">
                <a:latin typeface="DevLys 010" pitchFamily="2" charset="0"/>
              </a:rPr>
              <a:t>kks"k.kk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vfHkfyf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ikorh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mifLFkr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gksaxs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lqj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n`f"V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dHkh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gkFkksa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lkSais</a:t>
            </a:r>
            <a:r>
              <a:rPr lang="en-US" sz="2800" dirty="0" smtClean="0">
                <a:latin typeface="DevLys 010" pitchFamily="2" charset="0"/>
              </a:rPr>
              <a:t>- ;g </a:t>
            </a:r>
            <a:r>
              <a:rPr lang="en-US" sz="2800" dirty="0" err="1" smtClean="0">
                <a:latin typeface="DevLys 010" pitchFamily="2" charset="0"/>
              </a:rPr>
              <a:t>mfpr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,d ,d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cqykdj</a:t>
            </a:r>
            <a:r>
              <a:rPr lang="en-US" sz="2800" dirty="0" smtClean="0">
                <a:latin typeface="DevLys 010" pitchFamily="2" charset="0"/>
              </a:rPr>
              <a:t> le{k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r>
              <a:rPr lang="en-US" sz="2800" dirty="0" smtClean="0">
                <a:latin typeface="DevLys 010" pitchFamily="2" charset="0"/>
              </a:rPr>
              <a:t>- ;fn </a:t>
            </a:r>
            <a:r>
              <a:rPr lang="en-US" sz="2800" dirty="0" err="1" smtClean="0">
                <a:latin typeface="DevLys 010" pitchFamily="2" charset="0"/>
              </a:rPr>
              <a:t>dksbZ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vfHkdrkZ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mifLFkr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ckotwn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ÞgLrk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badkjß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vius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nsa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marL="347663" lvl="0" indent="-347663" algn="just">
              <a:spcAft>
                <a:spcPts val="1200"/>
              </a:spcAft>
            </a:pPr>
            <a:r>
              <a:rPr lang="en-US" sz="2800" dirty="0" smtClean="0">
                <a:latin typeface="DevLys 010" pitchFamily="2" charset="0"/>
              </a:rPr>
              <a:t>6-	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izR;sd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i`"B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fu/</a:t>
            </a:r>
            <a:r>
              <a:rPr lang="en-US" sz="2800" dirty="0" err="1" smtClean="0">
                <a:latin typeface="DevLys 010" pitchFamily="2" charset="0"/>
              </a:rPr>
              <a:t>kkZfjr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n'kkZus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lqfHkUud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fpUg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jcj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LVSEi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yxkuk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lqfuf'pr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blh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izR;sd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i`"B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fu/</a:t>
            </a:r>
            <a:r>
              <a:rPr lang="en-US" sz="2800" dirty="0" err="1" smtClean="0">
                <a:latin typeface="DevLys 010" pitchFamily="2" charset="0"/>
              </a:rPr>
              <a:t>kkZfjr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lqfuf'pr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iapk;r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yhQysV</a:t>
            </a:r>
            <a:endParaRPr lang="en-US" sz="4800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990600"/>
          <a:ext cx="8229600" cy="5699760"/>
        </p:xfrm>
        <a:graphic>
          <a:graphicData uri="http://schemas.openxmlformats.org/drawingml/2006/table">
            <a:tbl>
              <a:tblPr/>
              <a:tblGrid>
                <a:gridCol w="920415"/>
                <a:gridCol w="5955632"/>
                <a:gridCol w="1353553"/>
              </a:tblGrid>
              <a:tr h="36336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yhQysV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miyC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lkexzh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fooj.k</a:t>
                      </a:r>
                      <a:endParaRPr lang="en-US" sz="2800" dirty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la[;k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1-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dsUnz ls 100 ehVj dh nwjh dk fpUg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4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2-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izos'k lwpuki=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3-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fuxZe lwpuki=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4-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psrkouh lwpuki=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5-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dsUnz ds {ks= ds lEca/k esa lwpuki= 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6-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ihBklhu vf/kdkjh 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7-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vf/kdkjh Øekad&amp;1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8-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vf/kdkjh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9-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vfHkdrkZ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10-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eksckbZy Qksu oftZr lwpuki=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Estrangelo Edessa"/>
                        </a:rPr>
                        <a:t>1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Estrangelo Edessa"/>
                        </a:rPr>
                        <a:t>ux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iapk;r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yhQysV</a:t>
            </a:r>
            <a:endParaRPr lang="en-US" sz="4800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838200"/>
          <a:ext cx="8229600" cy="5839968"/>
        </p:xfrm>
        <a:graphic>
          <a:graphicData uri="http://schemas.openxmlformats.org/drawingml/2006/table">
            <a:tbl>
              <a:tblPr/>
              <a:tblGrid>
                <a:gridCol w="920415"/>
                <a:gridCol w="6089985"/>
                <a:gridCol w="1219200"/>
              </a:tblGrid>
              <a:tr h="36336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yhQysV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miyC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lkexzh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fooj.k</a:t>
                      </a:r>
                      <a:endParaRPr lang="en-US" sz="2800" dirty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la[;k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11-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ftyk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iapk;r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lnL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;]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tuin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iapk;r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lnL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;]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ljiap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,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izdks"B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ij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cSysV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;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wfuV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n'kkZus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,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lkbZucksMZ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 izR;sd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12-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erisVh ernku izdks"B dk lkbZucksMZ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13-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Times New Roman"/>
                          <a:cs typeface="Mangal"/>
                        </a:rPr>
                        <a:t>EVM </a:t>
                      </a: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ernku izdks"B dk lkbZucksMZ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14-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vfHkfyf[kr erksa dk ys[kk iz:Ik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20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15-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eri= ys[kk dk iz:Ik-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10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16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erksa dh x.kuk dk ifj.kke &amp; iap ¼Hkkx&amp;1½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15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17-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erksa dh x.kuk dk ifj.kke &amp; iap ¼Hkkx&amp;2½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6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18-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x.kuk iphZ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20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19-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izfr{ksfir eri=ksa ij yxkbZ tkus okyh iphZ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20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20-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erx.kuk ds fy, izkf/kd`r vf/kdkjh dh Mk;jh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21-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Estrangelo Edessa"/>
                        </a:rPr>
                        <a:t>x.kuk ifj.kke i= dh izkfIr jlhn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Estrangelo Edessa"/>
                        </a:rPr>
                        <a:t>3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Estrangelo Edessa"/>
                        </a:rPr>
                        <a:t>ux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81000" y="1447800"/>
            <a:ext cx="8305800" cy="475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indent="-457200" algn="just">
              <a:spcAft>
                <a:spcPts val="1800"/>
              </a:spcAft>
            </a:pPr>
            <a:r>
              <a:rPr lang="en-US" sz="3200" dirty="0" smtClean="0">
                <a:latin typeface="DevLys 010" pitchFamily="2" charset="0"/>
              </a:rPr>
              <a:t>1-	</a:t>
            </a:r>
            <a:r>
              <a:rPr lang="en-US" sz="3200" dirty="0" err="1" smtClean="0">
                <a:latin typeface="DevLys 010" pitchFamily="2" charset="0"/>
              </a:rPr>
              <a:t>iap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mipquko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ihBklhu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dk;Z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lqfo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n`f"Vxr</a:t>
            </a:r>
            <a:r>
              <a:rPr lang="en-US" sz="3200" dirty="0" smtClean="0">
                <a:latin typeface="DevLys 010" pitchFamily="2" charset="0"/>
              </a:rPr>
              <a:t> j[</a:t>
            </a:r>
            <a:r>
              <a:rPr lang="en-US" sz="3200" dirty="0" err="1" smtClean="0">
                <a:latin typeface="DevLys 010" pitchFamily="2" charset="0"/>
              </a:rPr>
              <a:t>krs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gq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lang="en-US" sz="3200" dirty="0" err="1" smtClean="0">
                <a:latin typeface="DevLys 010" pitchFamily="2" charset="0"/>
              </a:rPr>
              <a:t>ernku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dsUnz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rS;kj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fd;s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okys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nLrkost+ksa</a:t>
            </a:r>
            <a:r>
              <a:rPr lang="en-US" sz="3200" dirty="0" smtClean="0">
                <a:latin typeface="DevLys 010" pitchFamily="2" charset="0"/>
              </a:rPr>
              <a:t> ¼iz:Ik] </a:t>
            </a:r>
            <a:r>
              <a:rPr lang="en-US" sz="3200" dirty="0" err="1" smtClean="0">
                <a:latin typeface="DevLys 010" pitchFamily="2" charset="0"/>
              </a:rPr>
              <a:t>izi</a:t>
            </a:r>
            <a:r>
              <a:rPr lang="en-US" sz="3200" dirty="0" smtClean="0">
                <a:latin typeface="DevLys 010" pitchFamily="2" charset="0"/>
              </a:rPr>
              <a:t>=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ifjf'k"V½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lesfdr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djrs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gq</a:t>
            </a:r>
            <a:r>
              <a:rPr lang="en-US" sz="3200" dirty="0" smtClean="0">
                <a:latin typeface="DevLys 010" pitchFamily="2" charset="0"/>
              </a:rPr>
              <a:t>, ;g </a:t>
            </a:r>
            <a:r>
              <a:rPr lang="en-US" sz="3200" dirty="0" err="1" smtClean="0">
                <a:latin typeface="DevLys 010" pitchFamily="2" charset="0"/>
              </a:rPr>
              <a:t>cqdysV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rS;kj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xbZ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cqdysV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tkudkjh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iwfrZ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Ik'pkr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mDr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iz:Ik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izi</a:t>
            </a:r>
            <a:r>
              <a:rPr lang="en-US" sz="3200" dirty="0" smtClean="0">
                <a:latin typeface="DevLys 010" pitchFamily="2" charset="0"/>
              </a:rPr>
              <a:t>=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ifjf'k"V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i`Fkd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rS;kj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djus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vko';drk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ugha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jgsxh</a:t>
            </a:r>
            <a:r>
              <a:rPr lang="en-US" sz="3200" dirty="0" smtClean="0">
                <a:latin typeface="DevLys 010" pitchFamily="2" charset="0"/>
              </a:rPr>
              <a:t>- </a:t>
            </a:r>
          </a:p>
          <a:p>
            <a:pPr lvl="1" indent="-457200" algn="just">
              <a:spcAft>
                <a:spcPts val="1800"/>
              </a:spcAft>
            </a:pPr>
            <a:r>
              <a:rPr lang="en-US" sz="3200" dirty="0" smtClean="0">
                <a:latin typeface="DevLys 010" pitchFamily="2" charset="0"/>
              </a:rPr>
              <a:t>2-	</a:t>
            </a:r>
            <a:r>
              <a:rPr lang="en-US" sz="3200" dirty="0" err="1" smtClean="0">
                <a:latin typeface="DevLys 010" pitchFamily="2" charset="0"/>
              </a:rPr>
              <a:t>cqdysV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iwoZ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izpfyr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fuEufyf</a:t>
            </a:r>
            <a:r>
              <a:rPr lang="en-US" sz="3200" dirty="0" smtClean="0">
                <a:latin typeface="DevLys 010" pitchFamily="2" charset="0"/>
              </a:rPr>
              <a:t>[</a:t>
            </a:r>
            <a:r>
              <a:rPr lang="en-US" sz="3200" dirty="0" err="1" smtClean="0">
                <a:latin typeface="DevLys 010" pitchFamily="2" charset="0"/>
              </a:rPr>
              <a:t>kr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nLrkost+ksa</a:t>
            </a:r>
            <a:r>
              <a:rPr lang="en-US" sz="3200" dirty="0" smtClean="0">
                <a:latin typeface="DevLys 010" pitchFamily="2" charset="0"/>
              </a:rPr>
              <a:t> ¼iz:Ik] </a:t>
            </a:r>
            <a:r>
              <a:rPr lang="en-US" sz="3200" dirty="0" err="1" smtClean="0">
                <a:latin typeface="DevLys 010" pitchFamily="2" charset="0"/>
              </a:rPr>
              <a:t>izi</a:t>
            </a:r>
            <a:r>
              <a:rPr lang="en-US" sz="3200" dirty="0" smtClean="0">
                <a:latin typeface="DevLys 010" pitchFamily="2" charset="0"/>
              </a:rPr>
              <a:t>=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ifjf'k"V½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'</a:t>
            </a:r>
            <a:r>
              <a:rPr lang="en-US" sz="3200" dirty="0" err="1" smtClean="0">
                <a:latin typeface="DevLys 010" pitchFamily="2" charset="0"/>
              </a:rPr>
              <a:t>kkfey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fd;k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81000" y="1219200"/>
            <a:ext cx="8305800" cy="552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vH;k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ksfir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¼iz:Ik&amp;12½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va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ks</a:t>
            </a:r>
            <a:r>
              <a:rPr lang="en-US" sz="2800" dirty="0" smtClean="0">
                <a:latin typeface="DevLys 010" pitchFamily="2" charset="0"/>
              </a:rPr>
              <a:t> ;k </a:t>
            </a:r>
            <a:r>
              <a:rPr lang="en-US" sz="2800" dirty="0" err="1" smtClean="0">
                <a:latin typeface="DevLys 010" pitchFamily="2" charset="0"/>
              </a:rPr>
              <a:t>f'kfFkykax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lkFkh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?</a:t>
            </a:r>
            <a:r>
              <a:rPr lang="en-US" sz="2800" dirty="0" err="1" smtClean="0">
                <a:latin typeface="DevLys 010" pitchFamily="2" charset="0"/>
              </a:rPr>
              <a:t>kks"k.kki</a:t>
            </a:r>
            <a:r>
              <a:rPr lang="en-US" sz="2800" dirty="0" smtClean="0">
                <a:latin typeface="DevLys 010" pitchFamily="2" charset="0"/>
              </a:rPr>
              <a:t>= ¼iz:Ik&amp;13Þdß½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fufonÙk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¼iz:Ik&amp;14½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va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f'kfFkykax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¼iz:i&amp;13[k½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>
                <a:latin typeface="DevLys 010" pitchFamily="2" charset="0"/>
              </a:rPr>
              <a:t>ernku@erx.kuk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LFkxu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lwpuk</a:t>
            </a:r>
            <a:r>
              <a:rPr lang="en-US" sz="2800" dirty="0" smtClean="0">
                <a:latin typeface="DevLys 010" pitchFamily="2" charset="0"/>
              </a:rPr>
              <a:t> ¼ifjf'k"V&amp;8½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Fkkuk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izHkkjh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iqfyl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Hksts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f'kdk;r</a:t>
            </a:r>
            <a:r>
              <a:rPr lang="en-US" sz="2800" dirty="0" smtClean="0">
                <a:latin typeface="DevLys 010" pitchFamily="2" charset="0"/>
              </a:rPr>
              <a:t> ¼ifjf'k"V&amp;7½-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erksa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ikorh</a:t>
            </a:r>
            <a:r>
              <a:rPr lang="en-US" sz="2800" dirty="0" smtClean="0">
                <a:latin typeface="DevLys 010" pitchFamily="2" charset="0"/>
              </a:rPr>
              <a:t> ¼ifjf'k"V&amp;10½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lsDVj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kdkjh@fjVfuZax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lkSaik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izfrosnu</a:t>
            </a:r>
            <a:r>
              <a:rPr lang="en-US" sz="2800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Mk;jh</a:t>
            </a:r>
            <a:r>
              <a:rPr lang="en-US" sz="2800" dirty="0" smtClean="0">
                <a:latin typeface="DevLys 010" pitchFamily="2" charset="0"/>
              </a:rPr>
              <a:t> ¼ifjf'k"V&amp;3½</a:t>
            </a:r>
            <a:endParaRPr lang="en-US" sz="2000" dirty="0" smtClean="0">
              <a:latin typeface="DevLys 010" pitchFamily="2" charset="0"/>
            </a:endParaRPr>
          </a:p>
          <a:p>
            <a:pPr marL="465138" lvl="0" indent="-465138"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pqukSrh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fn;s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jlhn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cqd</a:t>
            </a:r>
            <a:r>
              <a:rPr lang="en-US" sz="2800" dirty="0" smtClean="0">
                <a:latin typeface="DevLys 010" pitchFamily="2" charset="0"/>
              </a:rPr>
              <a:t>-</a:t>
            </a:r>
            <a:endParaRPr lang="en-US" sz="14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81000" y="914400"/>
            <a:ext cx="83058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indent="-457200" algn="just">
              <a:spcAft>
                <a:spcPts val="1200"/>
              </a:spcAft>
            </a:pPr>
            <a:r>
              <a:rPr lang="en-US" altLang="zh-CN" sz="2600" dirty="0" smtClean="0">
                <a:latin typeface="DevLys 010"/>
              </a:rPr>
              <a:t>3-	</a:t>
            </a:r>
            <a:r>
              <a:rPr lang="en-US" altLang="zh-CN" sz="2600" dirty="0" err="1" smtClean="0">
                <a:latin typeface="DevLys 010"/>
              </a:rPr>
              <a:t>fufonÙk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eri</a:t>
            </a:r>
            <a:r>
              <a:rPr lang="en-US" altLang="zh-CN" sz="2600" dirty="0" smtClean="0">
                <a:latin typeface="DevLys 010"/>
              </a:rPr>
              <a:t>= dh </a:t>
            </a:r>
            <a:r>
              <a:rPr lang="en-US" altLang="zh-CN" sz="2600" dirty="0" err="1" smtClean="0">
                <a:latin typeface="DevLys 010"/>
              </a:rPr>
              <a:t>fLFkfr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esa</a:t>
            </a:r>
            <a:r>
              <a:rPr lang="en-US" altLang="zh-CN" sz="2600" dirty="0" smtClean="0">
                <a:latin typeface="DevLys 010"/>
              </a:rPr>
              <a:t> ;fn </a:t>
            </a:r>
            <a:r>
              <a:rPr lang="en-US" altLang="zh-CN" sz="2600" dirty="0" err="1" smtClean="0">
                <a:latin typeface="DevLys 010"/>
              </a:rPr>
              <a:t>tkudkjh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fujad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gS</a:t>
            </a:r>
            <a:r>
              <a:rPr lang="en-US" altLang="zh-CN" sz="2600" dirty="0" smtClean="0">
                <a:latin typeface="DevLys 010"/>
              </a:rPr>
              <a:t>] </a:t>
            </a:r>
            <a:r>
              <a:rPr lang="en-US" altLang="zh-CN" sz="2600" dirty="0" err="1" smtClean="0">
                <a:latin typeface="DevLys 010"/>
              </a:rPr>
              <a:t>rks</a:t>
            </a:r>
            <a:r>
              <a:rPr lang="en-US" altLang="zh-CN" sz="2600" dirty="0" smtClean="0">
                <a:latin typeface="DevLys 010"/>
              </a:rPr>
              <a:t> fu/</a:t>
            </a:r>
            <a:r>
              <a:rPr lang="en-US" altLang="zh-CN" sz="2600" dirty="0" err="1" smtClean="0">
                <a:latin typeface="DevLys 010"/>
              </a:rPr>
              <a:t>kkZfjr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</a:t>
            </a:r>
            <a:r>
              <a:rPr lang="en-US" altLang="zh-CN" sz="2600" dirty="0" smtClean="0">
                <a:latin typeface="DevLys 010"/>
              </a:rPr>
              <a:t>=d </a:t>
            </a:r>
            <a:r>
              <a:rPr lang="en-US" altLang="zh-CN" sz="2600" dirty="0" err="1" smtClean="0">
                <a:latin typeface="DevLys 010"/>
              </a:rPr>
              <a:t>esa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fujad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tkudkjh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ntZ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</a:t>
            </a:r>
            <a:r>
              <a:rPr lang="en-US" altLang="zh-CN" sz="2600" dirty="0" smtClean="0">
                <a:latin typeface="DevLys 010"/>
              </a:rPr>
              <a:t>] </a:t>
            </a:r>
            <a:r>
              <a:rPr lang="en-US" altLang="zh-CN" sz="2600" dirty="0" err="1" smtClean="0">
                <a:latin typeface="DevLys 010"/>
              </a:rPr>
              <a:t>mls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cqdysV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eas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gh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yxk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jgus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nsa</a:t>
            </a:r>
            <a:r>
              <a:rPr lang="en-US" altLang="zh-CN" sz="2600" dirty="0" smtClean="0">
                <a:latin typeface="DevLys 010"/>
              </a:rPr>
              <a:t>-;fn </a:t>
            </a:r>
            <a:r>
              <a:rPr lang="en-US" altLang="zh-CN" sz="2600" dirty="0" err="1" smtClean="0">
                <a:latin typeface="DevLys 010"/>
              </a:rPr>
              <a:t>fufonÙk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eri</a:t>
            </a:r>
            <a:r>
              <a:rPr lang="en-US" altLang="zh-CN" sz="2600" dirty="0" smtClean="0">
                <a:latin typeface="DevLys 010"/>
              </a:rPr>
              <a:t>=</a:t>
            </a:r>
            <a:r>
              <a:rPr lang="en-US" altLang="zh-CN" sz="2600" dirty="0" err="1" smtClean="0">
                <a:latin typeface="DevLys 010"/>
              </a:rPr>
              <a:t>ksa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tkudkjh</a:t>
            </a:r>
            <a:r>
              <a:rPr lang="en-US" altLang="zh-CN" sz="2600" dirty="0" smtClean="0">
                <a:latin typeface="DevLys 010"/>
              </a:rPr>
              <a:t> Þ1ß</a:t>
            </a:r>
            <a:r>
              <a:rPr lang="zh-CN" altLang="en-US" sz="2600" dirty="0" smtClean="0">
                <a:latin typeface="DevLys 010"/>
              </a:rPr>
              <a:t> </a:t>
            </a:r>
            <a:r>
              <a:rPr lang="en-US" altLang="zh-CN" sz="2600" dirty="0" smtClean="0">
                <a:latin typeface="DevLys 010"/>
              </a:rPr>
              <a:t>;k </a:t>
            </a:r>
            <a:r>
              <a:rPr lang="en-US" altLang="zh-CN" sz="2600" dirty="0" err="1" smtClean="0">
                <a:latin typeface="DevLys 010"/>
              </a:rPr>
              <a:t>vf</a:t>
            </a:r>
            <a:r>
              <a:rPr lang="en-US" altLang="zh-CN" sz="2600" dirty="0" smtClean="0">
                <a:latin typeface="DevLys 010"/>
              </a:rPr>
              <a:t>/</a:t>
            </a:r>
            <a:r>
              <a:rPr lang="en-US" altLang="zh-CN" sz="2600" dirty="0" err="1" smtClean="0">
                <a:latin typeface="DevLys 010"/>
              </a:rPr>
              <a:t>kd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gS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rks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</a:t>
            </a:r>
            <a:r>
              <a:rPr lang="en-US" altLang="zh-CN" sz="2600" dirty="0" smtClean="0">
                <a:latin typeface="DevLys 010"/>
              </a:rPr>
              <a:t>=d </a:t>
            </a:r>
            <a:r>
              <a:rPr lang="en-US" altLang="zh-CN" sz="2600" dirty="0" err="1" smtClean="0">
                <a:latin typeface="DevLys 010"/>
              </a:rPr>
              <a:t>dks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Ldsy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lgk;rk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lko</a:t>
            </a:r>
            <a:r>
              <a:rPr lang="en-US" altLang="zh-CN" sz="2600" dirty="0" smtClean="0">
                <a:latin typeface="DevLys 010"/>
              </a:rPr>
              <a:t>/</a:t>
            </a:r>
            <a:r>
              <a:rPr lang="en-US" altLang="zh-CN" sz="2600" dirty="0" err="1" smtClean="0">
                <a:latin typeface="DevLys 010"/>
              </a:rPr>
              <a:t>kkuh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iwoZd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dkVas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vkSj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fufonÙk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eri</a:t>
            </a:r>
            <a:r>
              <a:rPr lang="en-US" altLang="zh-CN" sz="2600" dirty="0" smtClean="0">
                <a:latin typeface="DevLys 010"/>
              </a:rPr>
              <a:t>=</a:t>
            </a:r>
            <a:r>
              <a:rPr lang="en-US" altLang="zh-CN" sz="2600" dirty="0" err="1" smtClean="0">
                <a:latin typeface="DevLys 010"/>
              </a:rPr>
              <a:t>ksa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fyQkQs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lkFk</a:t>
            </a:r>
            <a:r>
              <a:rPr lang="en-US" altLang="zh-CN" sz="2600" dirty="0" smtClean="0">
                <a:latin typeface="DevLys 010"/>
              </a:rPr>
              <a:t> j[</a:t>
            </a:r>
            <a:r>
              <a:rPr lang="en-US" altLang="zh-CN" sz="2600" dirty="0" err="1" smtClean="0">
                <a:latin typeface="DevLys 010"/>
              </a:rPr>
              <a:t>kdj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lhycan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nsa</a:t>
            </a:r>
            <a:r>
              <a:rPr lang="en-US" altLang="zh-CN" sz="2600" dirty="0" smtClean="0">
                <a:latin typeface="DevLys 010"/>
              </a:rPr>
              <a:t>- ;</a:t>
            </a:r>
            <a:r>
              <a:rPr lang="en-US" altLang="zh-CN" sz="2600" dirty="0" err="1" smtClean="0">
                <a:latin typeface="DevLys 010"/>
              </a:rPr>
              <a:t>gk</a:t>
            </a:r>
            <a:r>
              <a:rPr lang="en-US" altLang="zh-CN" sz="2600" dirty="0" smtClean="0">
                <a:latin typeface="DevLys 010"/>
              </a:rPr>
              <a:t>¡</a:t>
            </a:r>
            <a:r>
              <a:rPr lang="zh-CN" altLang="en-US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cqdysV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i`"B</a:t>
            </a:r>
            <a:r>
              <a:rPr lang="en-US" altLang="zh-CN" sz="2600" dirty="0" smtClean="0">
                <a:latin typeface="DevLys 010"/>
              </a:rPr>
              <a:t> la[;k </a:t>
            </a:r>
            <a:r>
              <a:rPr lang="en-US" altLang="zh-CN" sz="2600" dirty="0" err="1" smtClean="0">
                <a:latin typeface="DevLys 010"/>
              </a:rPr>
              <a:t>esa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ifjorZu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lEHkkfor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gS</a:t>
            </a:r>
            <a:r>
              <a:rPr lang="en-US" altLang="zh-CN" sz="2600" dirty="0" smtClean="0">
                <a:latin typeface="DevLys 010"/>
              </a:rPr>
              <a:t>- </a:t>
            </a:r>
            <a:r>
              <a:rPr lang="en-US" altLang="zh-CN" sz="2600" dirty="0" err="1" smtClean="0">
                <a:latin typeface="DevLys 010"/>
              </a:rPr>
              <a:t>vr</a:t>
            </a:r>
            <a:r>
              <a:rPr lang="en-US" altLang="zh-CN" sz="2600" dirty="0" smtClean="0">
                <a:latin typeface="DevLys 010"/>
              </a:rPr>
              <a:t>% </a:t>
            </a:r>
            <a:r>
              <a:rPr lang="en-US" altLang="zh-CN" sz="2600" dirty="0" err="1" smtClean="0">
                <a:latin typeface="DevLys 010"/>
              </a:rPr>
              <a:t>fLFkfr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</a:t>
            </a:r>
            <a:r>
              <a:rPr lang="en-US" altLang="zh-CN" sz="2600" dirty="0" smtClean="0">
                <a:latin typeface="DevLys 010"/>
              </a:rPr>
              <a:t> /;</a:t>
            </a:r>
            <a:r>
              <a:rPr lang="en-US" altLang="zh-CN" sz="2600" dirty="0" err="1" smtClean="0">
                <a:latin typeface="DevLys 010"/>
              </a:rPr>
              <a:t>ku</a:t>
            </a:r>
            <a:r>
              <a:rPr lang="en-US" altLang="zh-CN" sz="2600" dirty="0" smtClean="0">
                <a:latin typeface="DevLys 010"/>
              </a:rPr>
              <a:t> j[</a:t>
            </a:r>
            <a:r>
              <a:rPr lang="en-US" altLang="zh-CN" sz="2600" dirty="0" err="1" smtClean="0">
                <a:latin typeface="DevLys 010"/>
              </a:rPr>
              <a:t>kdj</a:t>
            </a:r>
            <a:r>
              <a:rPr lang="en-US" altLang="zh-CN" sz="2600" dirty="0" smtClean="0">
                <a:latin typeface="DevLys 010"/>
              </a:rPr>
              <a:t> izek.ki=</a:t>
            </a:r>
            <a:r>
              <a:rPr lang="zh-CN" altLang="en-US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esa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i`"B</a:t>
            </a:r>
            <a:r>
              <a:rPr lang="en-US" altLang="zh-CN" sz="2600" dirty="0" smtClean="0">
                <a:latin typeface="DevLys 010"/>
              </a:rPr>
              <a:t> la[;k </a:t>
            </a:r>
            <a:r>
              <a:rPr lang="en-US" altLang="zh-CN" sz="2600" dirty="0" err="1" smtClean="0">
                <a:latin typeface="DevLys 010"/>
              </a:rPr>
              <a:t>lko</a:t>
            </a:r>
            <a:r>
              <a:rPr lang="en-US" altLang="zh-CN" sz="2600" dirty="0" smtClean="0">
                <a:latin typeface="DevLys 010"/>
              </a:rPr>
              <a:t>/</a:t>
            </a:r>
            <a:r>
              <a:rPr lang="en-US" altLang="zh-CN" sz="2600" dirty="0" err="1" smtClean="0">
                <a:latin typeface="DevLys 010"/>
              </a:rPr>
              <a:t>kkuh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ntZ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tk;s</a:t>
            </a:r>
            <a:r>
              <a:rPr lang="en-US" altLang="zh-CN" sz="2600" dirty="0" smtClean="0">
                <a:latin typeface="DevLys 010"/>
              </a:rPr>
              <a:t>-</a:t>
            </a:r>
          </a:p>
          <a:p>
            <a:pPr lvl="1" indent="-457200" algn="just">
              <a:spcAft>
                <a:spcPts val="1200"/>
              </a:spcAft>
            </a:pPr>
            <a:r>
              <a:rPr lang="en-US" altLang="zh-CN" sz="2600" dirty="0" smtClean="0">
                <a:latin typeface="DevLys 010"/>
              </a:rPr>
              <a:t>4- 	</a:t>
            </a:r>
            <a:r>
              <a:rPr lang="en-US" altLang="zh-CN" sz="2600" dirty="0" err="1" smtClean="0">
                <a:latin typeface="DevLys 010"/>
              </a:rPr>
              <a:t>mi;ksx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fLFkfr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esa</a:t>
            </a:r>
            <a:r>
              <a:rPr lang="en-US" altLang="zh-CN" sz="2600" dirty="0" smtClean="0">
                <a:latin typeface="DevLys 010"/>
              </a:rPr>
              <a:t>]</a:t>
            </a:r>
            <a:r>
              <a:rPr lang="zh-CN" altLang="en-US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vH;k</a:t>
            </a:r>
            <a:r>
              <a:rPr lang="en-US" altLang="zh-CN" sz="2600" dirty="0" smtClean="0">
                <a:latin typeface="DevLys 010"/>
              </a:rPr>
              <a:t>{</a:t>
            </a:r>
            <a:r>
              <a:rPr lang="en-US" altLang="zh-CN" sz="2600" dirty="0" err="1" smtClean="0">
                <a:latin typeface="DevLys 010"/>
              </a:rPr>
              <a:t>ksi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fy</a:t>
            </a:r>
            <a:r>
              <a:rPr lang="en-US" altLang="zh-CN" sz="2600" dirty="0" smtClean="0">
                <a:latin typeface="DevLys 010"/>
              </a:rPr>
              <a:t>, </a:t>
            </a:r>
            <a:r>
              <a:rPr lang="en-US" altLang="zh-CN" sz="2600" dirty="0" err="1" smtClean="0">
                <a:latin typeface="DevLys 010"/>
              </a:rPr>
              <a:t>tek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xbZ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jkf'k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jlhn</a:t>
            </a:r>
            <a:r>
              <a:rPr lang="en-US" altLang="zh-CN" sz="2600" dirty="0" smtClean="0">
                <a:latin typeface="DevLys 010"/>
              </a:rPr>
              <a:t>] ernku@erx.kuk</a:t>
            </a:r>
            <a:r>
              <a:rPr lang="zh-CN" altLang="en-US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LFkxu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lwpuk</a:t>
            </a:r>
            <a:r>
              <a:rPr lang="en-US" altLang="zh-CN" sz="2600" dirty="0" smtClean="0">
                <a:latin typeface="DevLys 010"/>
              </a:rPr>
              <a:t>] </a:t>
            </a:r>
            <a:r>
              <a:rPr lang="en-US" altLang="zh-CN" sz="2600" dirty="0" err="1" smtClean="0">
                <a:latin typeface="DevLys 010"/>
              </a:rPr>
              <a:t>Fkkuk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izHkkjh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iqfyl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Hksts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tkus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okyh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f'kdk;r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fy</a:t>
            </a:r>
            <a:r>
              <a:rPr lang="en-US" altLang="zh-CN" sz="2600" dirty="0" smtClean="0">
                <a:latin typeface="DevLys 010"/>
              </a:rPr>
              <a:t>, </a:t>
            </a:r>
            <a:r>
              <a:rPr lang="en-US" altLang="zh-CN" sz="2600" dirty="0" err="1" smtClean="0">
                <a:latin typeface="DevLys 010"/>
              </a:rPr>
              <a:t>ewy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izfr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cqdysV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Ldsy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lgk;rk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lko</a:t>
            </a:r>
            <a:r>
              <a:rPr lang="en-US" altLang="zh-CN" sz="2600" dirty="0" smtClean="0">
                <a:latin typeface="DevLys 010"/>
              </a:rPr>
              <a:t>/</a:t>
            </a:r>
            <a:r>
              <a:rPr lang="en-US" altLang="zh-CN" sz="2600" dirty="0" err="1" smtClean="0">
                <a:latin typeface="DevLys 010"/>
              </a:rPr>
              <a:t>kkuh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iwoZd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dkV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vyx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djsa</a:t>
            </a:r>
            <a:r>
              <a:rPr lang="en-US" altLang="zh-CN" sz="2600" dirty="0" smtClean="0">
                <a:latin typeface="DevLys 010"/>
              </a:rPr>
              <a:t>- ;g /;</a:t>
            </a:r>
            <a:r>
              <a:rPr lang="en-US" altLang="zh-CN" sz="2600" dirty="0" err="1" smtClean="0">
                <a:latin typeface="DevLys 010"/>
              </a:rPr>
              <a:t>ku</a:t>
            </a:r>
            <a:r>
              <a:rPr lang="en-US" altLang="zh-CN" sz="2600" dirty="0" smtClean="0">
                <a:latin typeface="DevLys 010"/>
              </a:rPr>
              <a:t> j[</a:t>
            </a:r>
            <a:r>
              <a:rPr lang="en-US" altLang="zh-CN" sz="2600" dirty="0" err="1" smtClean="0">
                <a:latin typeface="DevLys 010"/>
              </a:rPr>
              <a:t>ksa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fd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dkcZu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isij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lgk;rk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dk;kZy;hu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izfr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rS;kj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yh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tk;s</a:t>
            </a:r>
            <a:r>
              <a:rPr lang="en-US" altLang="zh-CN" sz="2600" dirty="0" smtClean="0">
                <a:latin typeface="DevLys 010"/>
              </a:rPr>
              <a:t>-;fn </a:t>
            </a:r>
            <a:r>
              <a:rPr lang="en-US" altLang="zh-CN" sz="2600" dirty="0" err="1" smtClean="0">
                <a:latin typeface="DevLys 010"/>
              </a:rPr>
              <a:t>dkcZu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isij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miyC</a:t>
            </a:r>
            <a:r>
              <a:rPr lang="en-US" altLang="zh-CN" sz="2600" dirty="0" smtClean="0">
                <a:latin typeface="DevLys 010"/>
              </a:rPr>
              <a:t>/k </a:t>
            </a:r>
            <a:r>
              <a:rPr lang="en-US" altLang="zh-CN" sz="2600" dirty="0" err="1" smtClean="0">
                <a:latin typeface="DevLys 010"/>
              </a:rPr>
              <a:t>ugha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gks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rks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ewy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izfr</a:t>
            </a:r>
            <a:r>
              <a:rPr lang="en-US" altLang="zh-CN" sz="2600" dirty="0" smtClean="0">
                <a:latin typeface="DevLys 010"/>
              </a:rPr>
              <a:t> dh </a:t>
            </a:r>
            <a:r>
              <a:rPr lang="en-US" altLang="zh-CN" sz="2600" dirty="0" err="1" smtClean="0">
                <a:latin typeface="DevLys 010"/>
              </a:rPr>
              <a:t>lgk;rk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ls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gwcgw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dk;kZy;hu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izfr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rS;kj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djuk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lqfuf'pr</a:t>
            </a:r>
            <a:r>
              <a:rPr lang="en-US" altLang="zh-CN" sz="2600" dirty="0" smtClean="0">
                <a:latin typeface="DevLys 010"/>
              </a:rPr>
              <a:t> </a:t>
            </a:r>
            <a:r>
              <a:rPr lang="en-US" altLang="zh-CN" sz="2600" dirty="0" err="1" smtClean="0">
                <a:latin typeface="DevLys 010"/>
              </a:rPr>
              <a:t>djsa</a:t>
            </a:r>
            <a:r>
              <a:rPr lang="en-US" altLang="zh-CN" sz="2600" dirty="0" smtClean="0">
                <a:latin typeface="DevLys 010"/>
              </a:rPr>
              <a:t>-</a:t>
            </a:r>
            <a:endParaRPr lang="zh-CN" altLang="en-US" sz="2600" dirty="0" smtClean="0">
              <a:latin typeface="DevLys 01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cqdysV</a:t>
            </a:r>
            <a:endParaRPr lang="en-US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81000" y="914400"/>
            <a:ext cx="85344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indent="-457200" algn="just">
              <a:spcAft>
                <a:spcPts val="1200"/>
              </a:spcAft>
            </a:pPr>
            <a:r>
              <a:rPr lang="en-US" sz="3000" dirty="0" smtClean="0">
                <a:latin typeface="DevLys 010" pitchFamily="2" charset="0"/>
              </a:rPr>
              <a:t>5-	</a:t>
            </a:r>
            <a:r>
              <a:rPr lang="en-US" sz="3000" dirty="0" err="1" smtClean="0">
                <a:latin typeface="DevLys 010" pitchFamily="2" charset="0"/>
              </a:rPr>
              <a:t>erksa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ys</a:t>
            </a:r>
            <a:r>
              <a:rPr lang="en-US" sz="3000" dirty="0" smtClean="0">
                <a:latin typeface="DevLys 010" pitchFamily="2" charset="0"/>
              </a:rPr>
              <a:t>[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ikorh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dsUnz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mifLFkr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vfHkdrkZvksa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gksaxs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cqdysV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lqj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n`f"V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cqdysV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dHkh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Hkh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vfHkdrkZ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gkFkksa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ugha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lkSais</a:t>
            </a:r>
            <a:r>
              <a:rPr lang="en-US" sz="3000" dirty="0" smtClean="0">
                <a:latin typeface="DevLys 010" pitchFamily="2" charset="0"/>
              </a:rPr>
              <a:t>- ;g </a:t>
            </a:r>
            <a:r>
              <a:rPr lang="en-US" sz="3000" dirty="0" err="1" smtClean="0">
                <a:latin typeface="DevLys 010" pitchFamily="2" charset="0"/>
              </a:rPr>
              <a:t>mfpr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gksxk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</a:t>
            </a:r>
            <a:r>
              <a:rPr lang="en-US" sz="3000" dirty="0" smtClean="0">
                <a:latin typeface="DevLys 010" pitchFamily="2" charset="0"/>
              </a:rPr>
              <a:t> ,d ,d </a:t>
            </a:r>
            <a:r>
              <a:rPr lang="en-US" sz="3000" dirty="0" err="1" smtClean="0">
                <a:latin typeface="DevLys 010" pitchFamily="2" charset="0"/>
              </a:rPr>
              <a:t>ernku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vfHkdrkZ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cqykdj</a:t>
            </a:r>
            <a:r>
              <a:rPr lang="en-US" sz="3000" dirty="0" smtClean="0">
                <a:latin typeface="DevLys 010" pitchFamily="2" charset="0"/>
              </a:rPr>
              <a:t> le{k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tk;sa</a:t>
            </a:r>
            <a:r>
              <a:rPr lang="en-US" sz="3000" dirty="0" smtClean="0">
                <a:latin typeface="DevLys 010" pitchFamily="2" charset="0"/>
              </a:rPr>
              <a:t>- ;fn </a:t>
            </a:r>
            <a:r>
              <a:rPr lang="en-US" sz="3000" dirty="0" err="1" smtClean="0">
                <a:latin typeface="DevLys 010" pitchFamily="2" charset="0"/>
              </a:rPr>
              <a:t>dksbZ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vfHkdrkZ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mifLFkr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ckotwn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ugha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ÞgLrk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badkjß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[</a:t>
            </a:r>
            <a:r>
              <a:rPr lang="en-US" sz="3000" dirty="0" err="1" smtClean="0">
                <a:latin typeface="DevLys 010" pitchFamily="2" charset="0"/>
              </a:rPr>
              <a:t>kdj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vius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lvl="1" indent="-457200" algn="just">
              <a:spcAft>
                <a:spcPts val="1200"/>
              </a:spcAft>
            </a:pPr>
            <a:r>
              <a:rPr lang="en-US" sz="3000" dirty="0" smtClean="0">
                <a:latin typeface="DevLys 010" pitchFamily="2" charset="0"/>
              </a:rPr>
              <a:t>6-	</a:t>
            </a:r>
            <a:r>
              <a:rPr lang="en-US" sz="3000" dirty="0" err="1" smtClean="0">
                <a:latin typeface="DevLys 010" pitchFamily="2" charset="0"/>
              </a:rPr>
              <a:t>cqdysV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izR;sd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i`"B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fu/</a:t>
            </a:r>
            <a:r>
              <a:rPr lang="en-US" sz="3000" dirty="0" err="1" smtClean="0">
                <a:latin typeface="DevLys 010" pitchFamily="2" charset="0"/>
              </a:rPr>
              <a:t>kkZfjr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LFkku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dsUnz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Øekad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n'kkZus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okyh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lqfHkUud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fpUg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jcj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LVSEi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yxkuk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lqfuf'pr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blh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izdkj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izR;sd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i`"B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fu/</a:t>
            </a:r>
            <a:r>
              <a:rPr lang="en-US" sz="3000" dirty="0" err="1" smtClean="0">
                <a:latin typeface="DevLys 010" pitchFamily="2" charset="0"/>
              </a:rPr>
              <a:t>kkZfjr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LFkku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ihBklhu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Hkh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lqfuf'pr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yhQysV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267968"/>
          <a:ext cx="8229600" cy="5209032"/>
        </p:xfrm>
        <a:graphic>
          <a:graphicData uri="http://schemas.openxmlformats.org/drawingml/2006/table">
            <a:tbl>
              <a:tblPr/>
              <a:tblGrid>
                <a:gridCol w="920415"/>
                <a:gridCol w="5955632"/>
                <a:gridCol w="1353553"/>
              </a:tblGrid>
              <a:tr h="36336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yhQysV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miyC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lkexzh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fooj.k</a:t>
                      </a:r>
                      <a:endParaRPr lang="en-US" sz="2800" dirty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la[;k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1-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dsUnz ls 100 ehVj dh nwjh dk fpUg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2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2-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izos'k lwpuki=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3-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fuxZe lwpuki=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4-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psrkouh lwpuki=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5-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dsUnz ds {ks= ds lEca/k esa lwpuki= 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6-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ihBklhu vf/kdkjh 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7-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vf/kdkjh Øekad&amp;1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8-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vf/kdkjh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9-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ernku vfHkdrkZ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Estrangelo Edessa"/>
                        </a:rPr>
                        <a:t>1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Estrangelo Edessa"/>
                        </a:rPr>
                        <a:t>ux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yhQysV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267968"/>
          <a:ext cx="8229600" cy="5209032"/>
        </p:xfrm>
        <a:graphic>
          <a:graphicData uri="http://schemas.openxmlformats.org/drawingml/2006/table">
            <a:tbl>
              <a:tblPr/>
              <a:tblGrid>
                <a:gridCol w="920415"/>
                <a:gridCol w="5955632"/>
                <a:gridCol w="1353553"/>
              </a:tblGrid>
              <a:tr h="36336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yhQysV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miyC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lkexzh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fooj.k</a:t>
                      </a:r>
                      <a:endParaRPr lang="en-US" sz="2800" dirty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la[;k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10-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eksckbZy Qksu oftZr lwpuki=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11-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erisVh ernku izdks"B dk lkbZucksMZ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12-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eri= ys[kk dk iz:Ik-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12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13-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erksa dh x.kuk dk ifj.kke &amp; iap ¼Hkkx&amp;1½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12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14-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erksa dh x.kuk dk ifj.kke &amp; iap ¼Hkkx&amp;2½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4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15-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x.kuk iphZ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21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16-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izfr{ksfir eri=ksa ij yxkbZ tkus okyh iphZ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6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17-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erx.kuk ds fy, izkf/kd`r vf/kdkjh dh Mk;jh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1 ux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18-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Estrangelo Edessa"/>
                        </a:rPr>
                        <a:t>x.kuk ifj.kke i= dh izkfIr jlhn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Estrangelo Edessa"/>
                        </a:rPr>
                        <a:t>1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Estrangelo Edessa"/>
                        </a:rPr>
                        <a:t>ux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8305800" cy="4906963"/>
          </a:xfrm>
        </p:spPr>
        <p:txBody>
          <a:bodyPr anchor="ctr">
            <a:normAutofit lnSpcReduction="10000"/>
          </a:bodyPr>
          <a:lstStyle/>
          <a:p>
            <a:r>
              <a:rPr lang="en-US" sz="4400" dirty="0" err="1" smtClean="0">
                <a:latin typeface="DevLys 010" pitchFamily="2" charset="0"/>
                <a:hlinkClick r:id="rId2" action="ppaction://hlinkfile"/>
              </a:rPr>
              <a:t>uxjikfydk</a:t>
            </a:r>
            <a:r>
              <a:rPr lang="en-US" sz="4400" dirty="0" smtClean="0">
                <a:latin typeface="DevLys 010" pitchFamily="2" charset="0"/>
                <a:hlinkClick r:id="rId2" action="ppaction://hlinkfile"/>
              </a:rPr>
              <a:t> &amp; </a:t>
            </a:r>
            <a:r>
              <a:rPr lang="en-US" sz="4400" dirty="0" err="1" smtClean="0">
                <a:latin typeface="DevLys 010" pitchFamily="2" charset="0"/>
                <a:hlinkClick r:id="rId2" action="ppaction://hlinkfile"/>
              </a:rPr>
              <a:t>ihBklhu</a:t>
            </a:r>
            <a:r>
              <a:rPr lang="en-US" sz="4400" dirty="0" smtClean="0">
                <a:latin typeface="DevLys 010" pitchFamily="2" charset="0"/>
                <a:hlinkClick r:id="rId2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2" action="ppaction://hlinkfile"/>
              </a:rPr>
              <a:t>vf</a:t>
            </a:r>
            <a:r>
              <a:rPr lang="en-US" sz="4400" dirty="0" smtClean="0">
                <a:latin typeface="DevLys 010" pitchFamily="2" charset="0"/>
                <a:hlinkClick r:id="rId2" action="ppaction://hlinkfile"/>
              </a:rPr>
              <a:t>/</a:t>
            </a:r>
            <a:r>
              <a:rPr lang="en-US" sz="4400" dirty="0" err="1" smtClean="0">
                <a:latin typeface="DevLys 010" pitchFamily="2" charset="0"/>
                <a:hlinkClick r:id="rId2" action="ppaction://hlinkfile"/>
              </a:rPr>
              <a:t>kdkjh</a:t>
            </a:r>
            <a:r>
              <a:rPr lang="en-US" sz="4400" dirty="0" smtClean="0">
                <a:latin typeface="DevLys 010" pitchFamily="2" charset="0"/>
                <a:hlinkClick r:id="rId2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2" action="ppaction://hlinkfile"/>
              </a:rPr>
              <a:t>cqdysV</a:t>
            </a:r>
            <a:r>
              <a:rPr lang="en-US" sz="4400" dirty="0" smtClean="0">
                <a:latin typeface="DevLys 010" pitchFamily="2" charset="0"/>
                <a:hlinkClick r:id="rId3" action="ppaction://hlinkfile"/>
              </a:rPr>
              <a:t>-</a:t>
            </a:r>
            <a:endParaRPr lang="en-US" sz="4400" dirty="0" smtClean="0">
              <a:latin typeface="DevLys 010" pitchFamily="2" charset="0"/>
            </a:endParaRPr>
          </a:p>
          <a:p>
            <a:r>
              <a:rPr lang="en-US" sz="4400" dirty="0" err="1" smtClean="0">
                <a:latin typeface="DevLys 010" pitchFamily="2" charset="0"/>
                <a:hlinkClick r:id="rId4" action="ppaction://hlinkfile"/>
              </a:rPr>
              <a:t>iapk;r</a:t>
            </a:r>
            <a:r>
              <a:rPr lang="en-US" sz="4400" dirty="0" smtClean="0">
                <a:latin typeface="DevLys 010" pitchFamily="2" charset="0"/>
                <a:hlinkClick r:id="rId4" action="ppaction://hlinkfile"/>
              </a:rPr>
              <a:t> &amp; </a:t>
            </a:r>
            <a:r>
              <a:rPr lang="en-US" sz="4400" dirty="0" err="1" smtClean="0">
                <a:latin typeface="DevLys 010" pitchFamily="2" charset="0"/>
                <a:hlinkClick r:id="rId4" action="ppaction://hlinkfile"/>
              </a:rPr>
              <a:t>ihBklhu</a:t>
            </a:r>
            <a:r>
              <a:rPr lang="en-US" sz="4400" dirty="0" smtClean="0">
                <a:latin typeface="DevLys 010" pitchFamily="2" charset="0"/>
                <a:hlinkClick r:id="rId4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4" action="ppaction://hlinkfile"/>
              </a:rPr>
              <a:t>vf</a:t>
            </a:r>
            <a:r>
              <a:rPr lang="en-US" sz="4400" dirty="0" smtClean="0">
                <a:latin typeface="DevLys 010" pitchFamily="2" charset="0"/>
                <a:hlinkClick r:id="rId4" action="ppaction://hlinkfile"/>
              </a:rPr>
              <a:t>/</a:t>
            </a:r>
            <a:r>
              <a:rPr lang="en-US" sz="4400" dirty="0" err="1" smtClean="0">
                <a:latin typeface="DevLys 010" pitchFamily="2" charset="0"/>
                <a:hlinkClick r:id="rId4" action="ppaction://hlinkfile"/>
              </a:rPr>
              <a:t>kdkjh</a:t>
            </a:r>
            <a:r>
              <a:rPr lang="en-US" sz="4400" dirty="0" smtClean="0">
                <a:latin typeface="DevLys 010" pitchFamily="2" charset="0"/>
                <a:hlinkClick r:id="rId4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4" action="ppaction://hlinkfile"/>
              </a:rPr>
              <a:t>cqdysV</a:t>
            </a:r>
            <a:r>
              <a:rPr lang="en-US" sz="4400" dirty="0" smtClean="0">
                <a:latin typeface="DevLys 010" pitchFamily="2" charset="0"/>
                <a:hlinkClick r:id="rId5" action="ppaction://hlinkfile"/>
              </a:rPr>
              <a:t>-</a:t>
            </a:r>
            <a:endParaRPr lang="en-US" sz="4400" dirty="0" smtClean="0">
              <a:latin typeface="DevLys 010" pitchFamily="2" charset="0"/>
            </a:endParaRPr>
          </a:p>
          <a:p>
            <a:r>
              <a:rPr lang="en-US" sz="4400" dirty="0" err="1" smtClean="0">
                <a:latin typeface="DevLys 010" pitchFamily="2" charset="0"/>
                <a:hlinkClick r:id="rId6" action="ppaction://hlinkfile"/>
              </a:rPr>
              <a:t>uxjikfydk</a:t>
            </a:r>
            <a:r>
              <a:rPr lang="en-US" sz="4400" dirty="0" smtClean="0">
                <a:latin typeface="DevLys 010" pitchFamily="2" charset="0"/>
                <a:hlinkClick r:id="rId6" action="ppaction://hlinkfile"/>
              </a:rPr>
              <a:t> &amp; </a:t>
            </a:r>
            <a:r>
              <a:rPr lang="en-US" sz="4400" dirty="0" err="1" smtClean="0">
                <a:latin typeface="DevLys 010" pitchFamily="2" charset="0"/>
                <a:hlinkClick r:id="rId6" action="ppaction://hlinkfile"/>
              </a:rPr>
              <a:t>ihBklhu</a:t>
            </a:r>
            <a:r>
              <a:rPr lang="en-US" sz="4400" dirty="0" smtClean="0">
                <a:latin typeface="DevLys 010" pitchFamily="2" charset="0"/>
                <a:hlinkClick r:id="rId6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6" action="ppaction://hlinkfile"/>
              </a:rPr>
              <a:t>vf</a:t>
            </a:r>
            <a:r>
              <a:rPr lang="en-US" sz="4400" dirty="0" smtClean="0">
                <a:latin typeface="DevLys 010" pitchFamily="2" charset="0"/>
                <a:hlinkClick r:id="rId6" action="ppaction://hlinkfile"/>
              </a:rPr>
              <a:t>/</a:t>
            </a:r>
            <a:r>
              <a:rPr lang="en-US" sz="4400" dirty="0" err="1" smtClean="0">
                <a:latin typeface="DevLys 010" pitchFamily="2" charset="0"/>
                <a:hlinkClick r:id="rId6" action="ppaction://hlinkfile"/>
              </a:rPr>
              <a:t>kdkjh</a:t>
            </a:r>
            <a:r>
              <a:rPr lang="en-US" sz="4400" dirty="0" smtClean="0">
                <a:latin typeface="DevLys 010" pitchFamily="2" charset="0"/>
                <a:hlinkClick r:id="rId6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6" action="ppaction://hlinkfile"/>
              </a:rPr>
              <a:t>yhQysV</a:t>
            </a:r>
            <a:r>
              <a:rPr lang="en-US" sz="4400" dirty="0" smtClean="0">
                <a:latin typeface="DevLys 010" pitchFamily="2" charset="0"/>
                <a:hlinkClick r:id="rId7" action="ppaction://hlinkfile"/>
              </a:rPr>
              <a:t>-</a:t>
            </a:r>
            <a:endParaRPr lang="en-US" sz="4400" dirty="0" smtClean="0">
              <a:latin typeface="DevLys 010" pitchFamily="2" charset="0"/>
            </a:endParaRPr>
          </a:p>
          <a:p>
            <a:r>
              <a:rPr lang="en-US" sz="4400" dirty="0" err="1" smtClean="0">
                <a:latin typeface="DevLys 010" pitchFamily="2" charset="0"/>
                <a:hlinkClick r:id="rId8" action="ppaction://hlinkfile"/>
              </a:rPr>
              <a:t>iapk;r</a:t>
            </a:r>
            <a:r>
              <a:rPr lang="en-US" sz="4400" dirty="0" smtClean="0">
                <a:latin typeface="DevLys 010" pitchFamily="2" charset="0"/>
                <a:hlinkClick r:id="rId8" action="ppaction://hlinkfile"/>
              </a:rPr>
              <a:t> &amp; </a:t>
            </a:r>
            <a:r>
              <a:rPr lang="en-US" sz="4400" dirty="0" err="1" smtClean="0">
                <a:latin typeface="DevLys 010" pitchFamily="2" charset="0"/>
                <a:hlinkClick r:id="rId8" action="ppaction://hlinkfile"/>
              </a:rPr>
              <a:t>ihBklhu</a:t>
            </a:r>
            <a:r>
              <a:rPr lang="en-US" sz="4400" dirty="0" smtClean="0">
                <a:latin typeface="DevLys 010" pitchFamily="2" charset="0"/>
                <a:hlinkClick r:id="rId8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8" action="ppaction://hlinkfile"/>
              </a:rPr>
              <a:t>vf</a:t>
            </a:r>
            <a:r>
              <a:rPr lang="en-US" sz="4400" dirty="0" smtClean="0">
                <a:latin typeface="DevLys 010" pitchFamily="2" charset="0"/>
                <a:hlinkClick r:id="rId8" action="ppaction://hlinkfile"/>
              </a:rPr>
              <a:t>/</a:t>
            </a:r>
            <a:r>
              <a:rPr lang="en-US" sz="4400" dirty="0" err="1" smtClean="0">
                <a:latin typeface="DevLys 010" pitchFamily="2" charset="0"/>
                <a:hlinkClick r:id="rId8" action="ppaction://hlinkfile"/>
              </a:rPr>
              <a:t>kdkjh</a:t>
            </a:r>
            <a:r>
              <a:rPr lang="en-US" sz="4400" dirty="0" smtClean="0">
                <a:latin typeface="DevLys 010" pitchFamily="2" charset="0"/>
                <a:hlinkClick r:id="rId8" action="ppaction://hlinkfile"/>
              </a:rPr>
              <a:t> </a:t>
            </a:r>
            <a:r>
              <a:rPr lang="en-US" sz="4400" dirty="0" err="1" smtClean="0">
                <a:latin typeface="DevLys 010" pitchFamily="2" charset="0"/>
                <a:hlinkClick r:id="rId8" action="ppaction://hlinkfile"/>
              </a:rPr>
              <a:t>yhQysV</a:t>
            </a:r>
            <a:r>
              <a:rPr lang="en-US" sz="4400" dirty="0" smtClean="0">
                <a:latin typeface="DevLys 010" pitchFamily="2" charset="0"/>
                <a:hlinkClick r:id="rId8" action="ppaction://hlinkfile"/>
              </a:rPr>
              <a:t>-</a:t>
            </a:r>
            <a:endParaRPr lang="en-US" sz="4400" dirty="0" smtClean="0">
              <a:latin typeface="DevLys 010" pitchFamily="2" charset="0"/>
            </a:endParaRPr>
          </a:p>
          <a:p>
            <a:pPr>
              <a:lnSpc>
                <a:spcPct val="150000"/>
              </a:lnSpc>
            </a:pPr>
            <a:r>
              <a:rPr lang="hi-IN" sz="3600" dirty="0" smtClean="0">
                <a:latin typeface="DevLys 010" pitchFamily="2" charset="0"/>
                <a:hlinkClick r:id="rId9" action="ppaction://hlinkfile"/>
              </a:rPr>
              <a:t>पंच उपचुनाव बुकलेट</a:t>
            </a:r>
            <a:endParaRPr lang="en-US" sz="3600" dirty="0" smtClean="0">
              <a:latin typeface="DevLys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latin typeface="DevLys 010" pitchFamily="2" charset="0"/>
                <a:hlinkClick r:id="rId8" action="ppaction://hlinkfile"/>
              </a:rPr>
              <a:t>-</a:t>
            </a:r>
            <a:r>
              <a:rPr lang="hi-IN" sz="3600" dirty="0" smtClean="0">
                <a:latin typeface="DevLys 010" pitchFamily="2" charset="0"/>
                <a:hlinkClick r:id="rId10" action="ppaction://hlinkfile"/>
              </a:rPr>
              <a:t>पंच उपचुनाव लीफलेट</a:t>
            </a:r>
            <a:endParaRPr lang="hi-IN" sz="3600" dirty="0" smtClean="0">
              <a:latin typeface="DevLys 010" pitchFamily="2" charset="0"/>
            </a:endParaRPr>
          </a:p>
          <a:p>
            <a:endParaRPr lang="en-US" sz="4400" dirty="0" smtClean="0">
              <a:latin typeface="DevLys 010" pitchFamily="2" charset="0"/>
            </a:endParaRPr>
          </a:p>
          <a:p>
            <a:endParaRPr lang="en-US" sz="44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1606</Words>
  <Application>Microsoft Office PowerPoint</Application>
  <PresentationFormat>On-screen Show (4:3)</PresentationFormat>
  <Paragraphs>291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 ihBklhu vf/kdkjh }kjk ernku dsUnz ij mi;ksx fd;s tkus okys fofHké iz:Ik] izi= vkSj ifjf'k"V dks lesfdr dj ÞcqdysVß vkSj ÞyhQysVß esa ifjofrZr fd;k x;k gS-</vt:lpstr>
      <vt:lpstr>cqdysV</vt:lpstr>
      <vt:lpstr>YkhQysV</vt:lpstr>
      <vt:lpstr>egRoiw.kZ</vt:lpstr>
      <vt:lpstr>cqdysV vkSj yhQysV ds izdkj</vt:lpstr>
      <vt:lpstr>uxjikfydk cqdysV</vt:lpstr>
      <vt:lpstr>uxjikfydk cqdysV</vt:lpstr>
      <vt:lpstr>uxjikfydk cqdysV</vt:lpstr>
      <vt:lpstr>uxjikfydk cqdysV</vt:lpstr>
      <vt:lpstr>uxjikfydk cqdysV</vt:lpstr>
      <vt:lpstr>uxjikfydk yhQysV</vt:lpstr>
      <vt:lpstr>iapk;r cqdysV</vt:lpstr>
      <vt:lpstr>iapk;r cqdysV</vt:lpstr>
      <vt:lpstr>iapk;r cqdysV</vt:lpstr>
      <vt:lpstr>iapk;r cqdysV</vt:lpstr>
      <vt:lpstr>iapk;r cqdysV</vt:lpstr>
      <vt:lpstr>iapk;r yhQysV</vt:lpstr>
      <vt:lpstr>iapk;r yhQysV</vt:lpstr>
      <vt:lpstr>iap mipquko cqdysV</vt:lpstr>
      <vt:lpstr>iap mipquko cqdysV</vt:lpstr>
      <vt:lpstr>iap mipquko cqdysV</vt:lpstr>
      <vt:lpstr>iap mipquko cqdysV</vt:lpstr>
      <vt:lpstr>iap mipquko yhQysV</vt:lpstr>
      <vt:lpstr>iap mipquko yhQysV</vt:lpstr>
      <vt:lpstr>Slide 26</vt:lpstr>
      <vt:lpstr>/kU;okn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deepak sir</dc:creator>
  <cp:lastModifiedBy>Windows User</cp:lastModifiedBy>
  <cp:revision>19</cp:revision>
  <dcterms:created xsi:type="dcterms:W3CDTF">2006-08-16T00:00:00Z</dcterms:created>
  <dcterms:modified xsi:type="dcterms:W3CDTF">2018-06-28T07:28:07Z</dcterms:modified>
</cp:coreProperties>
</file>